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07" r:id="rId3"/>
    <p:sldId id="311" r:id="rId4"/>
    <p:sldId id="312" r:id="rId5"/>
    <p:sldId id="303" r:id="rId6"/>
    <p:sldId id="309" r:id="rId7"/>
    <p:sldId id="314" r:id="rId8"/>
    <p:sldId id="315" r:id="rId9"/>
    <p:sldId id="286" r:id="rId10"/>
    <p:sldId id="313" r:id="rId11"/>
    <p:sldId id="316" r:id="rId12"/>
    <p:sldId id="306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8" autoAdjust="0"/>
    <p:restoredTop sz="87829" autoAdjust="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F5009-B601-4528-8D07-794D1C1B5AA7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8BF4C25-3C89-4879-B986-776AB5A5DB64}">
      <dgm:prSet custT="1"/>
      <dgm:spPr/>
      <dgm:t>
        <a:bodyPr/>
        <a:lstStyle/>
        <a:p>
          <a:pPr algn="ctr" rtl="0"/>
          <a:r>
            <a:rPr lang="ru-RU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 </a:t>
          </a:r>
          <a:r>
            <a: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«Перевод на СПГ 100 прогулочных  теплоходов типа «Москва», эксплуатирующихся в черте города и зонах отдыха г. Москвы» </a:t>
          </a:r>
          <a:endParaRPr lang="ru-RU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B3578-75BE-4F25-8E59-3EA3733914ED}" type="parTrans" cxnId="{604A2064-A8B5-44BA-B724-1CA5720B41A6}">
      <dgm:prSet/>
      <dgm:spPr/>
      <dgm:t>
        <a:bodyPr/>
        <a:lstStyle/>
        <a:p>
          <a:endParaRPr lang="ru-RU"/>
        </a:p>
      </dgm:t>
    </dgm:pt>
    <dgm:pt modelId="{8F78307D-8CC6-488F-A645-011081A1916B}" type="sibTrans" cxnId="{604A2064-A8B5-44BA-B724-1CA5720B41A6}">
      <dgm:prSet/>
      <dgm:spPr/>
      <dgm:t>
        <a:bodyPr/>
        <a:lstStyle/>
        <a:p>
          <a:endParaRPr lang="ru-RU"/>
        </a:p>
      </dgm:t>
    </dgm:pt>
    <dgm:pt modelId="{9AE3A7D3-CFAD-4AD0-8495-8DB3CCB16DD0}" type="pres">
      <dgm:prSet presAssocID="{A0AF5009-B601-4528-8D07-794D1C1B5A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03303D-27E4-4AA9-90D4-D8CAE9D85ACF}" type="pres">
      <dgm:prSet presAssocID="{58BF4C25-3C89-4879-B986-776AB5A5DB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A2064-A8B5-44BA-B724-1CA5720B41A6}" srcId="{A0AF5009-B601-4528-8D07-794D1C1B5AA7}" destId="{58BF4C25-3C89-4879-B986-776AB5A5DB64}" srcOrd="0" destOrd="0" parTransId="{B78B3578-75BE-4F25-8E59-3EA3733914ED}" sibTransId="{8F78307D-8CC6-488F-A645-011081A1916B}"/>
    <dgm:cxn modelId="{6B63D658-813C-456F-BF27-63418065F00E}" type="presOf" srcId="{A0AF5009-B601-4528-8D07-794D1C1B5AA7}" destId="{9AE3A7D3-CFAD-4AD0-8495-8DB3CCB16DD0}" srcOrd="0" destOrd="0" presId="urn:microsoft.com/office/officeart/2005/8/layout/vList2"/>
    <dgm:cxn modelId="{AC57A3D3-A909-4115-BD6F-F590A9268A09}" type="presOf" srcId="{58BF4C25-3C89-4879-B986-776AB5A5DB64}" destId="{1D03303D-27E4-4AA9-90D4-D8CAE9D85ACF}" srcOrd="0" destOrd="0" presId="urn:microsoft.com/office/officeart/2005/8/layout/vList2"/>
    <dgm:cxn modelId="{13317C43-8EEF-4549-8D06-167D67EC7818}" type="presParOf" srcId="{9AE3A7D3-CFAD-4AD0-8495-8DB3CCB16DD0}" destId="{1D03303D-27E4-4AA9-90D4-D8CAE9D85A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0BB58E-072F-479A-AE9F-EE3BCB3395A8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1F3596D-61E9-4990-BCEA-EBEE03EC7676}">
      <dgm:prSet custT="1"/>
      <dgm:spPr/>
      <dgm:t>
        <a:bodyPr/>
        <a:lstStyle/>
        <a:p>
          <a:pPr algn="ctr" rtl="0"/>
          <a:r>
            <a:rPr lang="ru-RU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Топливная емкость СПГ производства</a:t>
          </a:r>
          <a: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НПО </a:t>
          </a:r>
          <a:r>
            <a:rPr lang="ru-RU" sz="2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Гелиймаш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AC80B-DAA4-47E6-82B8-7DB1EDED7D33}" type="parTrans" cxnId="{B077CD79-482C-4E7B-8482-993F8CBBC2EF}">
      <dgm:prSet/>
      <dgm:spPr/>
      <dgm:t>
        <a:bodyPr/>
        <a:lstStyle/>
        <a:p>
          <a:endParaRPr lang="ru-RU"/>
        </a:p>
      </dgm:t>
    </dgm:pt>
    <dgm:pt modelId="{EF498449-6023-4BCA-B997-0679E358D8A9}" type="sibTrans" cxnId="{B077CD79-482C-4E7B-8482-993F8CBBC2EF}">
      <dgm:prSet/>
      <dgm:spPr/>
      <dgm:t>
        <a:bodyPr/>
        <a:lstStyle/>
        <a:p>
          <a:endParaRPr lang="ru-RU"/>
        </a:p>
      </dgm:t>
    </dgm:pt>
    <dgm:pt modelId="{3DF00EEC-6C1E-43FB-ABDB-BFE56FB0331F}" type="pres">
      <dgm:prSet presAssocID="{5B0BB58E-072F-479A-AE9F-EE3BCB339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9539C-712C-4797-8E54-B0803F350452}" type="pres">
      <dgm:prSet presAssocID="{01F3596D-61E9-4990-BCEA-EBEE03EC76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4BCDD-55C1-439B-8517-D82C1F345A81}" type="presOf" srcId="{01F3596D-61E9-4990-BCEA-EBEE03EC7676}" destId="{54D9539C-712C-4797-8E54-B0803F350452}" srcOrd="0" destOrd="0" presId="urn:microsoft.com/office/officeart/2005/8/layout/vList2"/>
    <dgm:cxn modelId="{B077CD79-482C-4E7B-8482-993F8CBBC2EF}" srcId="{5B0BB58E-072F-479A-AE9F-EE3BCB3395A8}" destId="{01F3596D-61E9-4990-BCEA-EBEE03EC7676}" srcOrd="0" destOrd="0" parTransId="{842AC80B-DAA4-47E6-82B8-7DB1EDED7D33}" sibTransId="{EF498449-6023-4BCA-B997-0679E358D8A9}"/>
    <dgm:cxn modelId="{0C7CE88B-6B52-40E7-BA2F-3371FE8EBFE3}" type="presOf" srcId="{5B0BB58E-072F-479A-AE9F-EE3BCB3395A8}" destId="{3DF00EEC-6C1E-43FB-ABDB-BFE56FB0331F}" srcOrd="0" destOrd="0" presId="urn:microsoft.com/office/officeart/2005/8/layout/vList2"/>
    <dgm:cxn modelId="{7E5CE659-7DD4-479C-8A42-589D90512D12}" type="presParOf" srcId="{3DF00EEC-6C1E-43FB-ABDB-BFE56FB0331F}" destId="{54D9539C-712C-4797-8E54-B0803F3504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DE5206-FC71-4525-B111-7B1227791915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09CA50-22A8-45E0-A817-EF62A7177680}">
      <dgm:prSet custT="1"/>
      <dgm:spPr/>
      <dgm:t>
        <a:bodyPr/>
        <a:lstStyle/>
        <a:p>
          <a:pPr algn="ctr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 бункеровки теплоходов «Москва»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5A1365-3708-4DF1-BB44-FDA7BB75C378}" type="parTrans" cxnId="{365E2B87-AD8A-48B5-A139-3F014127A4A7}">
      <dgm:prSet/>
      <dgm:spPr/>
      <dgm:t>
        <a:bodyPr/>
        <a:lstStyle/>
        <a:p>
          <a:endParaRPr lang="ru-RU"/>
        </a:p>
      </dgm:t>
    </dgm:pt>
    <dgm:pt modelId="{34B04CE3-7D81-4F7D-9841-E540AFE9B682}" type="sibTrans" cxnId="{365E2B87-AD8A-48B5-A139-3F014127A4A7}">
      <dgm:prSet/>
      <dgm:spPr/>
      <dgm:t>
        <a:bodyPr/>
        <a:lstStyle/>
        <a:p>
          <a:endParaRPr lang="ru-RU"/>
        </a:p>
      </dgm:t>
    </dgm:pt>
    <dgm:pt modelId="{3D23CA87-132D-4DAA-B97A-F1137720A970}" type="pres">
      <dgm:prSet presAssocID="{4FDE5206-FC71-4525-B111-7B12277919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65219-69FE-41BB-96A7-1E0188E9E783}" type="pres">
      <dgm:prSet presAssocID="{5609CA50-22A8-45E0-A817-EF62A7177680}" presName="parentText" presStyleLbl="node1" presStyleIdx="0" presStyleCnt="1" custScaleX="96876" custScaleY="288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E2B87-AD8A-48B5-A139-3F014127A4A7}" srcId="{4FDE5206-FC71-4525-B111-7B1227791915}" destId="{5609CA50-22A8-45E0-A817-EF62A7177680}" srcOrd="0" destOrd="0" parTransId="{2B5A1365-3708-4DF1-BB44-FDA7BB75C378}" sibTransId="{34B04CE3-7D81-4F7D-9841-E540AFE9B682}"/>
    <dgm:cxn modelId="{A4CFD25B-347E-4AE7-BB7F-106E979BCC64}" type="presOf" srcId="{5609CA50-22A8-45E0-A817-EF62A7177680}" destId="{E1965219-69FE-41BB-96A7-1E0188E9E783}" srcOrd="0" destOrd="0" presId="urn:microsoft.com/office/officeart/2005/8/layout/vList2"/>
    <dgm:cxn modelId="{046AEB04-DB7C-42B1-8FAA-072692600D24}" type="presOf" srcId="{4FDE5206-FC71-4525-B111-7B1227791915}" destId="{3D23CA87-132D-4DAA-B97A-F1137720A970}" srcOrd="0" destOrd="0" presId="urn:microsoft.com/office/officeart/2005/8/layout/vList2"/>
    <dgm:cxn modelId="{32C545A4-912F-40AA-8FB3-678071D6C4C0}" type="presParOf" srcId="{3D23CA87-132D-4DAA-B97A-F1137720A970}" destId="{E1965219-69FE-41BB-96A7-1E0188E9E7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DE5206-FC71-4525-B111-7B1227791915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09CA50-22A8-45E0-A817-EF62A7177680}">
      <dgm:prSet custT="1"/>
      <dgm:spPr/>
      <dgm:t>
        <a:bodyPr/>
        <a:lstStyle/>
        <a:p>
          <a:pPr algn="ctr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Устройство бункеровки судов (стендер)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5A1365-3708-4DF1-BB44-FDA7BB75C378}" type="parTrans" cxnId="{365E2B87-AD8A-48B5-A139-3F014127A4A7}">
      <dgm:prSet/>
      <dgm:spPr/>
      <dgm:t>
        <a:bodyPr/>
        <a:lstStyle/>
        <a:p>
          <a:endParaRPr lang="ru-RU"/>
        </a:p>
      </dgm:t>
    </dgm:pt>
    <dgm:pt modelId="{34B04CE3-7D81-4F7D-9841-E540AFE9B682}" type="sibTrans" cxnId="{365E2B87-AD8A-48B5-A139-3F014127A4A7}">
      <dgm:prSet/>
      <dgm:spPr/>
      <dgm:t>
        <a:bodyPr/>
        <a:lstStyle/>
        <a:p>
          <a:endParaRPr lang="ru-RU"/>
        </a:p>
      </dgm:t>
    </dgm:pt>
    <dgm:pt modelId="{3D23CA87-132D-4DAA-B97A-F1137720A970}" type="pres">
      <dgm:prSet presAssocID="{4FDE5206-FC71-4525-B111-7B12277919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65219-69FE-41BB-96A7-1E0188E9E783}" type="pres">
      <dgm:prSet presAssocID="{5609CA50-22A8-45E0-A817-EF62A7177680}" presName="parentText" presStyleLbl="node1" presStyleIdx="0" presStyleCnt="1" custScaleX="96876" custScaleY="288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A3DD7-C7F1-4D7C-B838-8F8950BB6DD3}" type="presOf" srcId="{5609CA50-22A8-45E0-A817-EF62A7177680}" destId="{E1965219-69FE-41BB-96A7-1E0188E9E783}" srcOrd="0" destOrd="0" presId="urn:microsoft.com/office/officeart/2005/8/layout/vList2"/>
    <dgm:cxn modelId="{365E2B87-AD8A-48B5-A139-3F014127A4A7}" srcId="{4FDE5206-FC71-4525-B111-7B1227791915}" destId="{5609CA50-22A8-45E0-A817-EF62A7177680}" srcOrd="0" destOrd="0" parTransId="{2B5A1365-3708-4DF1-BB44-FDA7BB75C378}" sibTransId="{34B04CE3-7D81-4F7D-9841-E540AFE9B682}"/>
    <dgm:cxn modelId="{16F801A1-71A0-4338-8116-D80A7D4EA29E}" type="presOf" srcId="{4FDE5206-FC71-4525-B111-7B1227791915}" destId="{3D23CA87-132D-4DAA-B97A-F1137720A970}" srcOrd="0" destOrd="0" presId="urn:microsoft.com/office/officeart/2005/8/layout/vList2"/>
    <dgm:cxn modelId="{8FFFC925-6BCD-4C6B-A466-AFCBD22C8D02}" type="presParOf" srcId="{3D23CA87-132D-4DAA-B97A-F1137720A970}" destId="{E1965219-69FE-41BB-96A7-1E0188E9E7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422898-4185-44DA-81DF-7279211DC09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8F9513F9-6E38-4C7F-A47E-C4EB2DD5227F}">
      <dgm:prSet custT="1"/>
      <dgm:spPr/>
      <dgm:t>
        <a:bodyPr/>
        <a:lstStyle/>
        <a:p>
          <a:pPr rtl="0"/>
          <a:r>
            <a:rPr lang="ru-RU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Показатели эффективности проекта</a:t>
          </a:r>
          <a:endParaRPr lang="ru-RU" sz="3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A4F7EC-6F0B-4397-897C-495BE1FD58CD}" type="parTrans" cxnId="{D085D087-2787-46C3-B4C7-607D6497D076}">
      <dgm:prSet/>
      <dgm:spPr/>
      <dgm:t>
        <a:bodyPr/>
        <a:lstStyle/>
        <a:p>
          <a:endParaRPr lang="ru-RU"/>
        </a:p>
      </dgm:t>
    </dgm:pt>
    <dgm:pt modelId="{1CCDD707-2DDD-4B39-88DF-278B5C942677}" type="sibTrans" cxnId="{D085D087-2787-46C3-B4C7-607D6497D076}">
      <dgm:prSet/>
      <dgm:spPr/>
      <dgm:t>
        <a:bodyPr/>
        <a:lstStyle/>
        <a:p>
          <a:endParaRPr lang="ru-RU"/>
        </a:p>
      </dgm:t>
    </dgm:pt>
    <dgm:pt modelId="{F01A4CCD-FAEB-42A6-80CD-3E47E3E3F447}" type="pres">
      <dgm:prSet presAssocID="{FF422898-4185-44DA-81DF-7279211DC0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8DAD2-7BD2-43C5-A0BB-4753EFA45265}" type="pres">
      <dgm:prSet presAssocID="{8F9513F9-6E38-4C7F-A47E-C4EB2DD522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C3EE7-9C3D-45E6-859C-AD810323C380}" type="presOf" srcId="{FF422898-4185-44DA-81DF-7279211DC09B}" destId="{F01A4CCD-FAEB-42A6-80CD-3E47E3E3F447}" srcOrd="0" destOrd="0" presId="urn:microsoft.com/office/officeart/2005/8/layout/vList2"/>
    <dgm:cxn modelId="{0D0DB81A-C875-49E7-A578-319EB250F4FF}" type="presOf" srcId="{8F9513F9-6E38-4C7F-A47E-C4EB2DD5227F}" destId="{CC58DAD2-7BD2-43C5-A0BB-4753EFA45265}" srcOrd="0" destOrd="0" presId="urn:microsoft.com/office/officeart/2005/8/layout/vList2"/>
    <dgm:cxn modelId="{D085D087-2787-46C3-B4C7-607D6497D076}" srcId="{FF422898-4185-44DA-81DF-7279211DC09B}" destId="{8F9513F9-6E38-4C7F-A47E-C4EB2DD5227F}" srcOrd="0" destOrd="0" parTransId="{CFA4F7EC-6F0B-4397-897C-495BE1FD58CD}" sibTransId="{1CCDD707-2DDD-4B39-88DF-278B5C942677}"/>
    <dgm:cxn modelId="{342D8247-1039-4517-A762-56CC86048430}" type="presParOf" srcId="{F01A4CCD-FAEB-42A6-80CD-3E47E3E3F447}" destId="{CC58DAD2-7BD2-43C5-A0BB-4753EFA45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4BFE14-CAFB-441C-9340-85A0BC3752F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D03A48-7C11-4825-BD8A-AA7972303389}">
      <dgm:prSet custT="1"/>
      <dgm:spPr/>
      <dgm:t>
        <a:bodyPr/>
        <a:lstStyle/>
        <a:p>
          <a:pPr rtl="0"/>
          <a:r>
            <a:rPr lang="ru-RU" sz="1900" dirty="0" smtClean="0">
              <a:effectLst/>
            </a:rPr>
            <a:t>срок окупаемости затрат на перевод теплоходов – </a:t>
          </a:r>
          <a:r>
            <a:rPr lang="ru-RU" sz="2800" dirty="0" smtClean="0">
              <a:effectLst/>
            </a:rPr>
            <a:t>2,5</a:t>
          </a:r>
          <a:r>
            <a:rPr lang="ru-RU" sz="1900" dirty="0" smtClean="0">
              <a:effectLst/>
            </a:rPr>
            <a:t> года</a:t>
          </a:r>
          <a:endParaRPr lang="ru-RU" sz="1900" dirty="0">
            <a:effectLst/>
          </a:endParaRPr>
        </a:p>
      </dgm:t>
    </dgm:pt>
    <dgm:pt modelId="{00A246DB-5CB5-43C5-B351-61968660085F}" type="parTrans" cxnId="{EF4C7FB1-1043-41A0-BCA8-9D735B8EF457}">
      <dgm:prSet/>
      <dgm:spPr/>
      <dgm:t>
        <a:bodyPr/>
        <a:lstStyle/>
        <a:p>
          <a:endParaRPr lang="ru-RU"/>
        </a:p>
      </dgm:t>
    </dgm:pt>
    <dgm:pt modelId="{929793A9-E93D-4101-BBEB-E64680EA2CB4}" type="sibTrans" cxnId="{EF4C7FB1-1043-41A0-BCA8-9D735B8EF457}">
      <dgm:prSet/>
      <dgm:spPr/>
      <dgm:t>
        <a:bodyPr/>
        <a:lstStyle/>
        <a:p>
          <a:endParaRPr lang="ru-RU"/>
        </a:p>
      </dgm:t>
    </dgm:pt>
    <dgm:pt modelId="{49EE5F9F-DAB9-4B85-A857-B3478330B33D}">
      <dgm:prSet/>
      <dgm:spPr/>
      <dgm:t>
        <a:bodyPr/>
        <a:lstStyle/>
        <a:p>
          <a:pPr rtl="0"/>
          <a:r>
            <a:rPr lang="ru-RU" dirty="0" smtClean="0">
              <a:effectLst/>
            </a:rPr>
            <a:t>предотвращенный экологический ущерб – 8,27 млн.руб./год</a:t>
          </a:r>
          <a:endParaRPr lang="ru-RU" dirty="0">
            <a:effectLst/>
          </a:endParaRPr>
        </a:p>
      </dgm:t>
    </dgm:pt>
    <dgm:pt modelId="{F8FCAE66-67F8-4A39-ADD3-1D08231EF5E5}" type="parTrans" cxnId="{FEB39AC3-6BEF-4451-97D8-C95A748173C0}">
      <dgm:prSet/>
      <dgm:spPr/>
      <dgm:t>
        <a:bodyPr/>
        <a:lstStyle/>
        <a:p>
          <a:endParaRPr lang="ru-RU"/>
        </a:p>
      </dgm:t>
    </dgm:pt>
    <dgm:pt modelId="{5637B0CA-FFED-421B-A1D3-D191CFE9EE85}" type="sibTrans" cxnId="{FEB39AC3-6BEF-4451-97D8-C95A748173C0}">
      <dgm:prSet/>
      <dgm:spPr/>
      <dgm:t>
        <a:bodyPr/>
        <a:lstStyle/>
        <a:p>
          <a:endParaRPr lang="ru-RU"/>
        </a:p>
      </dgm:t>
    </dgm:pt>
    <dgm:pt modelId="{62A4CA2B-5F4C-4DEC-BA97-257444DF8EE7}">
      <dgm:prSet/>
      <dgm:spPr/>
      <dgm:t>
        <a:bodyPr/>
        <a:lstStyle/>
        <a:p>
          <a:pPr rtl="0"/>
          <a:r>
            <a:rPr lang="ru-RU" dirty="0" smtClean="0">
              <a:effectLst/>
            </a:rPr>
            <a:t>капитальные затраты – 212,8 млн. руб.</a:t>
          </a:r>
          <a:endParaRPr lang="ru-RU" dirty="0">
            <a:effectLst/>
          </a:endParaRPr>
        </a:p>
      </dgm:t>
    </dgm:pt>
    <dgm:pt modelId="{5A36BF9B-060B-4D18-A63C-FE0435820191}" type="parTrans" cxnId="{11EDC335-175C-453F-90CA-4A2F30CBB97D}">
      <dgm:prSet/>
      <dgm:spPr/>
      <dgm:t>
        <a:bodyPr/>
        <a:lstStyle/>
        <a:p>
          <a:endParaRPr lang="ru-RU"/>
        </a:p>
      </dgm:t>
    </dgm:pt>
    <dgm:pt modelId="{1A5FD60A-2869-4773-9F24-D6A67BB4F332}" type="sibTrans" cxnId="{11EDC335-175C-453F-90CA-4A2F30CBB97D}">
      <dgm:prSet/>
      <dgm:spPr/>
      <dgm:t>
        <a:bodyPr/>
        <a:lstStyle/>
        <a:p>
          <a:endParaRPr lang="ru-RU"/>
        </a:p>
      </dgm:t>
    </dgm:pt>
    <dgm:pt modelId="{B8F73403-B241-404F-B284-8BCCB6AA6A15}">
      <dgm:prSet/>
      <dgm:spPr/>
      <dgm:t>
        <a:bodyPr/>
        <a:lstStyle/>
        <a:p>
          <a:pPr rtl="0"/>
          <a:r>
            <a:rPr lang="ru-RU" dirty="0" smtClean="0">
              <a:effectLst/>
            </a:rPr>
            <a:t>снижение выбросов в атмосферу – 6 663,92 </a:t>
          </a:r>
          <a:r>
            <a:rPr lang="ru-RU" dirty="0" err="1" smtClean="0">
              <a:effectLst/>
            </a:rPr>
            <a:t>усл</a:t>
          </a:r>
          <a:r>
            <a:rPr lang="ru-RU" dirty="0" smtClean="0">
              <a:effectLst/>
            </a:rPr>
            <a:t>. т/год</a:t>
          </a:r>
          <a:endParaRPr lang="ru-RU" dirty="0">
            <a:effectLst/>
          </a:endParaRPr>
        </a:p>
      </dgm:t>
    </dgm:pt>
    <dgm:pt modelId="{3F0AAA67-AA24-405D-8AC3-965281634FAA}" type="parTrans" cxnId="{DD3A0272-B899-4A88-AAAC-F90C7CE73186}">
      <dgm:prSet/>
      <dgm:spPr/>
      <dgm:t>
        <a:bodyPr/>
        <a:lstStyle/>
        <a:p>
          <a:endParaRPr lang="ru-RU"/>
        </a:p>
      </dgm:t>
    </dgm:pt>
    <dgm:pt modelId="{22D045E1-1D29-4FF2-A7F1-916052BE34F2}" type="sibTrans" cxnId="{DD3A0272-B899-4A88-AAAC-F90C7CE73186}">
      <dgm:prSet/>
      <dgm:spPr/>
      <dgm:t>
        <a:bodyPr/>
        <a:lstStyle/>
        <a:p>
          <a:endParaRPr lang="ru-RU"/>
        </a:p>
      </dgm:t>
    </dgm:pt>
    <dgm:pt modelId="{B5F74F69-62B4-4F0C-91E5-FC53D4548219}">
      <dgm:prSet/>
      <dgm:spPr/>
      <dgm:t>
        <a:bodyPr/>
        <a:lstStyle/>
        <a:p>
          <a:pPr rtl="0"/>
          <a:r>
            <a:rPr lang="ru-RU" dirty="0" smtClean="0">
              <a:effectLst/>
            </a:rPr>
            <a:t>количество высвобождаемого ДТ – 7,5 тыс. т/год</a:t>
          </a:r>
          <a:endParaRPr lang="ru-RU" dirty="0">
            <a:effectLst/>
          </a:endParaRPr>
        </a:p>
      </dgm:t>
    </dgm:pt>
    <dgm:pt modelId="{B227BFFA-558B-40F4-ABF3-D0B6C41EFFC4}" type="parTrans" cxnId="{AA9BFBDC-756F-480E-B8F8-A58F1FC251AB}">
      <dgm:prSet/>
      <dgm:spPr/>
      <dgm:t>
        <a:bodyPr/>
        <a:lstStyle/>
        <a:p>
          <a:endParaRPr lang="ru-RU"/>
        </a:p>
      </dgm:t>
    </dgm:pt>
    <dgm:pt modelId="{5C4613D4-2C6C-4516-9F5D-9D6016B23291}" type="sibTrans" cxnId="{AA9BFBDC-756F-480E-B8F8-A58F1FC251AB}">
      <dgm:prSet/>
      <dgm:spPr/>
      <dgm:t>
        <a:bodyPr/>
        <a:lstStyle/>
        <a:p>
          <a:endParaRPr lang="ru-RU"/>
        </a:p>
      </dgm:t>
    </dgm:pt>
    <dgm:pt modelId="{3B1C41C0-72BC-4EEC-96B3-A5AD72457708}">
      <dgm:prSet/>
      <dgm:spPr/>
      <dgm:t>
        <a:bodyPr/>
        <a:lstStyle/>
        <a:p>
          <a:pPr rtl="0"/>
          <a:r>
            <a:rPr lang="ru-RU" dirty="0" smtClean="0">
              <a:effectLst/>
            </a:rPr>
            <a:t>экономия на топливе – 99,15 млн. руб./год</a:t>
          </a:r>
          <a:endParaRPr lang="ru-RU" dirty="0">
            <a:effectLst/>
          </a:endParaRPr>
        </a:p>
      </dgm:t>
    </dgm:pt>
    <dgm:pt modelId="{304F9D38-0CA1-4162-BA78-5D734BF61E65}" type="parTrans" cxnId="{0A8EADCF-0C87-40A2-9934-02BC64B75D13}">
      <dgm:prSet/>
      <dgm:spPr/>
      <dgm:t>
        <a:bodyPr/>
        <a:lstStyle/>
        <a:p>
          <a:endParaRPr lang="ru-RU"/>
        </a:p>
      </dgm:t>
    </dgm:pt>
    <dgm:pt modelId="{4B4C4D0E-F580-47DC-B833-AD292CC2B6FA}" type="sibTrans" cxnId="{0A8EADCF-0C87-40A2-9934-02BC64B75D13}">
      <dgm:prSet/>
      <dgm:spPr/>
      <dgm:t>
        <a:bodyPr/>
        <a:lstStyle/>
        <a:p>
          <a:endParaRPr lang="ru-RU"/>
        </a:p>
      </dgm:t>
    </dgm:pt>
    <dgm:pt modelId="{AD570A03-0424-4743-9FDF-0DD20305B892}" type="pres">
      <dgm:prSet presAssocID="{194BFE14-CAFB-441C-9340-85A0BC375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FF769-FC92-42F4-AFF5-D86880CC2864}" type="pres">
      <dgm:prSet presAssocID="{F2D03A48-7C11-4825-BD8A-AA797230338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BD404-55D5-470B-9A94-6BDEF843AC2A}" type="pres">
      <dgm:prSet presAssocID="{929793A9-E93D-4101-BBEB-E64680EA2CB4}" presName="spacer" presStyleCnt="0"/>
      <dgm:spPr/>
    </dgm:pt>
    <dgm:pt modelId="{9F18A201-4AE1-4269-B528-28B184D00140}" type="pres">
      <dgm:prSet presAssocID="{49EE5F9F-DAB9-4B85-A857-B3478330B3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6167A-4DAD-4315-8E01-B0761B5E5252}" type="pres">
      <dgm:prSet presAssocID="{5637B0CA-FFED-421B-A1D3-D191CFE9EE85}" presName="spacer" presStyleCnt="0"/>
      <dgm:spPr/>
    </dgm:pt>
    <dgm:pt modelId="{E8317063-EB3D-4088-AE56-8E8CEBD282FA}" type="pres">
      <dgm:prSet presAssocID="{B8F73403-B241-404F-B284-8BCCB6AA6A1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62D54-B400-4D9F-89AA-1BFC1E7F2E0C}" type="pres">
      <dgm:prSet presAssocID="{22D045E1-1D29-4FF2-A7F1-916052BE34F2}" presName="spacer" presStyleCnt="0"/>
      <dgm:spPr/>
    </dgm:pt>
    <dgm:pt modelId="{F68D2374-7C0D-450F-A7BA-479F35B0E9B1}" type="pres">
      <dgm:prSet presAssocID="{B5F74F69-62B4-4F0C-91E5-FC53D454821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A434A-B7E4-4DF6-9321-FE10FCEF7BF5}" type="pres">
      <dgm:prSet presAssocID="{5C4613D4-2C6C-4516-9F5D-9D6016B23291}" presName="spacer" presStyleCnt="0"/>
      <dgm:spPr/>
    </dgm:pt>
    <dgm:pt modelId="{A1F71B49-9601-4606-B9F3-5F306E6D88BE}" type="pres">
      <dgm:prSet presAssocID="{3B1C41C0-72BC-4EEC-96B3-A5AD7245770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44381-F635-43C7-A8E7-11CA0716D059}" type="pres">
      <dgm:prSet presAssocID="{4B4C4D0E-F580-47DC-B833-AD292CC2B6FA}" presName="spacer" presStyleCnt="0"/>
      <dgm:spPr/>
    </dgm:pt>
    <dgm:pt modelId="{A5957E75-2E30-4AB5-9861-3D2C55926BAA}" type="pres">
      <dgm:prSet presAssocID="{62A4CA2B-5F4C-4DEC-BA97-257444DF8EE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2FFAD-C236-4248-A960-07296FD5A5BF}" type="presOf" srcId="{49EE5F9F-DAB9-4B85-A857-B3478330B33D}" destId="{9F18A201-4AE1-4269-B528-28B184D00140}" srcOrd="0" destOrd="0" presId="urn:microsoft.com/office/officeart/2005/8/layout/vList2"/>
    <dgm:cxn modelId="{5C838522-3DD2-4918-8990-6C4DA4116197}" type="presOf" srcId="{3B1C41C0-72BC-4EEC-96B3-A5AD72457708}" destId="{A1F71B49-9601-4606-B9F3-5F306E6D88BE}" srcOrd="0" destOrd="0" presId="urn:microsoft.com/office/officeart/2005/8/layout/vList2"/>
    <dgm:cxn modelId="{ED9BC3B6-6FEF-4D6C-821F-59E41A60BC0D}" type="presOf" srcId="{F2D03A48-7C11-4825-BD8A-AA7972303389}" destId="{E7CFF769-FC92-42F4-AFF5-D86880CC2864}" srcOrd="0" destOrd="0" presId="urn:microsoft.com/office/officeart/2005/8/layout/vList2"/>
    <dgm:cxn modelId="{3E37E1C6-4792-4783-8D66-29CA8474E936}" type="presOf" srcId="{B5F74F69-62B4-4F0C-91E5-FC53D4548219}" destId="{F68D2374-7C0D-450F-A7BA-479F35B0E9B1}" srcOrd="0" destOrd="0" presId="urn:microsoft.com/office/officeart/2005/8/layout/vList2"/>
    <dgm:cxn modelId="{D3BF881A-5D17-44EB-B0DD-FC71659C00E6}" type="presOf" srcId="{194BFE14-CAFB-441C-9340-85A0BC3752F5}" destId="{AD570A03-0424-4743-9FDF-0DD20305B892}" srcOrd="0" destOrd="0" presId="urn:microsoft.com/office/officeart/2005/8/layout/vList2"/>
    <dgm:cxn modelId="{1DB30AE4-C0A0-4F3D-BD95-9543CF453DF8}" type="presOf" srcId="{B8F73403-B241-404F-B284-8BCCB6AA6A15}" destId="{E8317063-EB3D-4088-AE56-8E8CEBD282FA}" srcOrd="0" destOrd="0" presId="urn:microsoft.com/office/officeart/2005/8/layout/vList2"/>
    <dgm:cxn modelId="{DD3A0272-B899-4A88-AAAC-F90C7CE73186}" srcId="{194BFE14-CAFB-441C-9340-85A0BC3752F5}" destId="{B8F73403-B241-404F-B284-8BCCB6AA6A15}" srcOrd="2" destOrd="0" parTransId="{3F0AAA67-AA24-405D-8AC3-965281634FAA}" sibTransId="{22D045E1-1D29-4FF2-A7F1-916052BE34F2}"/>
    <dgm:cxn modelId="{11EDC335-175C-453F-90CA-4A2F30CBB97D}" srcId="{194BFE14-CAFB-441C-9340-85A0BC3752F5}" destId="{62A4CA2B-5F4C-4DEC-BA97-257444DF8EE7}" srcOrd="5" destOrd="0" parTransId="{5A36BF9B-060B-4D18-A63C-FE0435820191}" sibTransId="{1A5FD60A-2869-4773-9F24-D6A67BB4F332}"/>
    <dgm:cxn modelId="{AA9BFBDC-756F-480E-B8F8-A58F1FC251AB}" srcId="{194BFE14-CAFB-441C-9340-85A0BC3752F5}" destId="{B5F74F69-62B4-4F0C-91E5-FC53D4548219}" srcOrd="3" destOrd="0" parTransId="{B227BFFA-558B-40F4-ABF3-D0B6C41EFFC4}" sibTransId="{5C4613D4-2C6C-4516-9F5D-9D6016B23291}"/>
    <dgm:cxn modelId="{48880B08-8999-45DE-8637-B115F4E6744D}" type="presOf" srcId="{62A4CA2B-5F4C-4DEC-BA97-257444DF8EE7}" destId="{A5957E75-2E30-4AB5-9861-3D2C55926BAA}" srcOrd="0" destOrd="0" presId="urn:microsoft.com/office/officeart/2005/8/layout/vList2"/>
    <dgm:cxn modelId="{EF4C7FB1-1043-41A0-BCA8-9D735B8EF457}" srcId="{194BFE14-CAFB-441C-9340-85A0BC3752F5}" destId="{F2D03A48-7C11-4825-BD8A-AA7972303389}" srcOrd="0" destOrd="0" parTransId="{00A246DB-5CB5-43C5-B351-61968660085F}" sibTransId="{929793A9-E93D-4101-BBEB-E64680EA2CB4}"/>
    <dgm:cxn modelId="{FEB39AC3-6BEF-4451-97D8-C95A748173C0}" srcId="{194BFE14-CAFB-441C-9340-85A0BC3752F5}" destId="{49EE5F9F-DAB9-4B85-A857-B3478330B33D}" srcOrd="1" destOrd="0" parTransId="{F8FCAE66-67F8-4A39-ADD3-1D08231EF5E5}" sibTransId="{5637B0CA-FFED-421B-A1D3-D191CFE9EE85}"/>
    <dgm:cxn modelId="{0A8EADCF-0C87-40A2-9934-02BC64B75D13}" srcId="{194BFE14-CAFB-441C-9340-85A0BC3752F5}" destId="{3B1C41C0-72BC-4EEC-96B3-A5AD72457708}" srcOrd="4" destOrd="0" parTransId="{304F9D38-0CA1-4162-BA78-5D734BF61E65}" sibTransId="{4B4C4D0E-F580-47DC-B833-AD292CC2B6FA}"/>
    <dgm:cxn modelId="{3075C7D8-9D71-4369-A362-51C16652CC1B}" type="presParOf" srcId="{AD570A03-0424-4743-9FDF-0DD20305B892}" destId="{E7CFF769-FC92-42F4-AFF5-D86880CC2864}" srcOrd="0" destOrd="0" presId="urn:microsoft.com/office/officeart/2005/8/layout/vList2"/>
    <dgm:cxn modelId="{7E871EEC-AE7B-425A-9B3B-D1DB0FF53A6B}" type="presParOf" srcId="{AD570A03-0424-4743-9FDF-0DD20305B892}" destId="{EA8BD404-55D5-470B-9A94-6BDEF843AC2A}" srcOrd="1" destOrd="0" presId="urn:microsoft.com/office/officeart/2005/8/layout/vList2"/>
    <dgm:cxn modelId="{B8C85C1A-3336-4C02-842B-4A44A3DE7EE7}" type="presParOf" srcId="{AD570A03-0424-4743-9FDF-0DD20305B892}" destId="{9F18A201-4AE1-4269-B528-28B184D00140}" srcOrd="2" destOrd="0" presId="urn:microsoft.com/office/officeart/2005/8/layout/vList2"/>
    <dgm:cxn modelId="{D41A2C46-C172-4416-977B-FC77D84BEE0E}" type="presParOf" srcId="{AD570A03-0424-4743-9FDF-0DD20305B892}" destId="{9876167A-4DAD-4315-8E01-B0761B5E5252}" srcOrd="3" destOrd="0" presId="urn:microsoft.com/office/officeart/2005/8/layout/vList2"/>
    <dgm:cxn modelId="{01F4EDF0-5142-4301-8B8C-78EE02B6BAC0}" type="presParOf" srcId="{AD570A03-0424-4743-9FDF-0DD20305B892}" destId="{E8317063-EB3D-4088-AE56-8E8CEBD282FA}" srcOrd="4" destOrd="0" presId="urn:microsoft.com/office/officeart/2005/8/layout/vList2"/>
    <dgm:cxn modelId="{531827CF-733D-4963-954A-2DF2C0E52AC4}" type="presParOf" srcId="{AD570A03-0424-4743-9FDF-0DD20305B892}" destId="{58F62D54-B400-4D9F-89AA-1BFC1E7F2E0C}" srcOrd="5" destOrd="0" presId="urn:microsoft.com/office/officeart/2005/8/layout/vList2"/>
    <dgm:cxn modelId="{661B2469-0D10-4F43-A187-72BDC29023DC}" type="presParOf" srcId="{AD570A03-0424-4743-9FDF-0DD20305B892}" destId="{F68D2374-7C0D-450F-A7BA-479F35B0E9B1}" srcOrd="6" destOrd="0" presId="urn:microsoft.com/office/officeart/2005/8/layout/vList2"/>
    <dgm:cxn modelId="{258500B9-46DD-4206-99C2-A45F9087012E}" type="presParOf" srcId="{AD570A03-0424-4743-9FDF-0DD20305B892}" destId="{999A434A-B7E4-4DF6-9321-FE10FCEF7BF5}" srcOrd="7" destOrd="0" presId="urn:microsoft.com/office/officeart/2005/8/layout/vList2"/>
    <dgm:cxn modelId="{60A40792-2E2B-47E7-AE5F-F7F87E908389}" type="presParOf" srcId="{AD570A03-0424-4743-9FDF-0DD20305B892}" destId="{A1F71B49-9601-4606-B9F3-5F306E6D88BE}" srcOrd="8" destOrd="0" presId="urn:microsoft.com/office/officeart/2005/8/layout/vList2"/>
    <dgm:cxn modelId="{B8E56EA0-466B-4962-B74F-17C0EFDEB820}" type="presParOf" srcId="{AD570A03-0424-4743-9FDF-0DD20305B892}" destId="{ECA44381-F635-43C7-A8E7-11CA0716D059}" srcOrd="9" destOrd="0" presId="urn:microsoft.com/office/officeart/2005/8/layout/vList2"/>
    <dgm:cxn modelId="{60F7087A-59C0-44DC-B4EF-F97FA18CE051}" type="presParOf" srcId="{AD570A03-0424-4743-9FDF-0DD20305B892}" destId="{A5957E75-2E30-4AB5-9861-3D2C55926B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02591-5658-4250-8AA7-525AF500D380}" type="doc">
      <dgm:prSet loTypeId="urn:microsoft.com/office/officeart/2005/8/layout/process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F1EA7C4-0A39-411F-B754-E46EB987071B}">
      <dgm:prSet custT="1"/>
      <dgm:spPr/>
      <dgm:t>
        <a:bodyPr/>
        <a:lstStyle/>
        <a:p>
          <a:pPr rtl="0"/>
          <a:r>
            <a:rPr lang="ru-RU" sz="1600" dirty="0" smtClean="0"/>
            <a:t>В результате реализации проекта заинтересованные стороны получат:</a:t>
          </a:r>
          <a:endParaRPr lang="ru-RU" sz="1600" dirty="0"/>
        </a:p>
      </dgm:t>
    </dgm:pt>
    <dgm:pt modelId="{59314565-9738-40E2-A794-038377B11B13}" type="parTrans" cxnId="{B01142A1-EF63-44F4-B863-E5FA4DA7AAED}">
      <dgm:prSet/>
      <dgm:spPr/>
      <dgm:t>
        <a:bodyPr/>
        <a:lstStyle/>
        <a:p>
          <a:endParaRPr lang="ru-RU"/>
        </a:p>
      </dgm:t>
    </dgm:pt>
    <dgm:pt modelId="{48F6DA35-4B9E-4C46-B699-EC0D260F83BC}" type="sibTrans" cxnId="{B01142A1-EF63-44F4-B863-E5FA4DA7AAED}">
      <dgm:prSet/>
      <dgm:spPr/>
      <dgm:t>
        <a:bodyPr/>
        <a:lstStyle/>
        <a:p>
          <a:endParaRPr lang="ru-RU"/>
        </a:p>
      </dgm:t>
    </dgm:pt>
    <dgm:pt modelId="{499F2791-92A4-47FC-9720-57D8AFE9C77D}">
      <dgm:prSet/>
      <dgm:spPr/>
      <dgm:t>
        <a:bodyPr/>
        <a:lstStyle/>
        <a:p>
          <a:pPr rtl="0"/>
          <a:r>
            <a:rPr lang="ru-RU" dirty="0" smtClean="0"/>
            <a:t>улучшение качества жизни москвичей;</a:t>
          </a:r>
          <a:endParaRPr lang="ru-RU" dirty="0"/>
        </a:p>
      </dgm:t>
    </dgm:pt>
    <dgm:pt modelId="{D188B2A1-F008-4898-A5F9-34865121D6D2}">
      <dgm:prSet/>
      <dgm:spPr/>
      <dgm:t>
        <a:bodyPr/>
        <a:lstStyle/>
        <a:p>
          <a:pPr rtl="0"/>
          <a:r>
            <a:rPr lang="ru-RU" dirty="0" smtClean="0"/>
            <a:t>снижение вредных выбросов в атмосферу;</a:t>
          </a:r>
          <a:endParaRPr lang="ru-RU" dirty="0"/>
        </a:p>
      </dgm:t>
    </dgm:pt>
    <dgm:pt modelId="{8357136C-BE9D-4A97-8E87-8040737341A0}">
      <dgm:prSet custT="1"/>
      <dgm:spPr/>
      <dgm:t>
        <a:bodyPr/>
        <a:lstStyle/>
        <a:p>
          <a:pPr rtl="0"/>
          <a:r>
            <a:rPr lang="ru-RU" sz="1800" dirty="0" smtClean="0"/>
            <a:t>г. Москва:</a:t>
          </a:r>
          <a:endParaRPr lang="ru-RU" sz="1800" dirty="0"/>
        </a:p>
      </dgm:t>
    </dgm:pt>
    <dgm:pt modelId="{110730B7-8070-4139-B989-BB824E37413D}" type="sibTrans" cxnId="{0AB281A3-60F9-4235-AFD5-9234E803DABC}">
      <dgm:prSet/>
      <dgm:spPr/>
      <dgm:t>
        <a:bodyPr/>
        <a:lstStyle/>
        <a:p>
          <a:endParaRPr lang="ru-RU"/>
        </a:p>
      </dgm:t>
    </dgm:pt>
    <dgm:pt modelId="{1F6EC68D-4068-47B1-98A1-5659668C5BB8}" type="parTrans" cxnId="{0AB281A3-60F9-4235-AFD5-9234E803DABC}">
      <dgm:prSet/>
      <dgm:spPr/>
      <dgm:t>
        <a:bodyPr/>
        <a:lstStyle/>
        <a:p>
          <a:endParaRPr lang="ru-RU"/>
        </a:p>
      </dgm:t>
    </dgm:pt>
    <dgm:pt modelId="{D36BF9A0-214B-443C-848B-E5D156FC9D35}" type="sibTrans" cxnId="{27E2F6CD-960D-4E9C-83C1-C51CBDE101EC}">
      <dgm:prSet/>
      <dgm:spPr/>
      <dgm:t>
        <a:bodyPr/>
        <a:lstStyle/>
        <a:p>
          <a:endParaRPr lang="ru-RU"/>
        </a:p>
      </dgm:t>
    </dgm:pt>
    <dgm:pt modelId="{069D77F5-AB43-4A90-831A-11E01B4E0387}" type="parTrans" cxnId="{27E2F6CD-960D-4E9C-83C1-C51CBDE101EC}">
      <dgm:prSet/>
      <dgm:spPr/>
      <dgm:t>
        <a:bodyPr/>
        <a:lstStyle/>
        <a:p>
          <a:endParaRPr lang="ru-RU"/>
        </a:p>
      </dgm:t>
    </dgm:pt>
    <dgm:pt modelId="{52365E09-9C8B-48EC-8DC0-EDFF51D226DE}" type="sibTrans" cxnId="{A5F8548C-5294-4A42-8AD2-B1EBD715DCF1}">
      <dgm:prSet/>
      <dgm:spPr/>
      <dgm:t>
        <a:bodyPr/>
        <a:lstStyle/>
        <a:p>
          <a:endParaRPr lang="ru-RU"/>
        </a:p>
      </dgm:t>
    </dgm:pt>
    <dgm:pt modelId="{4C34055C-87BC-42CF-A219-B360D50A7311}" type="parTrans" cxnId="{A5F8548C-5294-4A42-8AD2-B1EBD715DCF1}">
      <dgm:prSet/>
      <dgm:spPr/>
      <dgm:t>
        <a:bodyPr/>
        <a:lstStyle/>
        <a:p>
          <a:endParaRPr lang="ru-RU"/>
        </a:p>
      </dgm:t>
    </dgm:pt>
    <dgm:pt modelId="{D888D7AA-3279-45E7-BA5D-3E865A1AAB2A}" type="pres">
      <dgm:prSet presAssocID="{F8102591-5658-4250-8AA7-525AF500D3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B620C-A8EE-4492-99D7-36B901E6EA8F}" type="pres">
      <dgm:prSet presAssocID="{8357136C-BE9D-4A97-8E87-8040737341A0}" presName="boxAndChildren" presStyleCnt="0"/>
      <dgm:spPr/>
      <dgm:t>
        <a:bodyPr/>
        <a:lstStyle/>
        <a:p>
          <a:endParaRPr lang="ru-RU"/>
        </a:p>
      </dgm:t>
    </dgm:pt>
    <dgm:pt modelId="{A497F0BA-7E45-48FF-B393-F4B587FB6509}" type="pres">
      <dgm:prSet presAssocID="{8357136C-BE9D-4A97-8E87-8040737341A0}" presName="parentTextBox" presStyleLbl="node1" presStyleIdx="0" presStyleCnt="2"/>
      <dgm:spPr/>
      <dgm:t>
        <a:bodyPr/>
        <a:lstStyle/>
        <a:p>
          <a:endParaRPr lang="ru-RU"/>
        </a:p>
      </dgm:t>
    </dgm:pt>
    <dgm:pt modelId="{939A0096-BB18-4130-89A8-F69C380EB2FB}" type="pres">
      <dgm:prSet presAssocID="{8357136C-BE9D-4A97-8E87-8040737341A0}" presName="entireBox" presStyleLbl="node1" presStyleIdx="0" presStyleCnt="2"/>
      <dgm:spPr/>
      <dgm:t>
        <a:bodyPr/>
        <a:lstStyle/>
        <a:p>
          <a:endParaRPr lang="ru-RU"/>
        </a:p>
      </dgm:t>
    </dgm:pt>
    <dgm:pt modelId="{FEF01AC3-328F-4BAA-B80B-05C5C9BE55D7}" type="pres">
      <dgm:prSet presAssocID="{8357136C-BE9D-4A97-8E87-8040737341A0}" presName="descendantBox" presStyleCnt="0"/>
      <dgm:spPr/>
      <dgm:t>
        <a:bodyPr/>
        <a:lstStyle/>
        <a:p>
          <a:endParaRPr lang="ru-RU"/>
        </a:p>
      </dgm:t>
    </dgm:pt>
    <dgm:pt modelId="{20A38329-8FE9-48D6-A78D-7C22C26ADC54}" type="pres">
      <dgm:prSet presAssocID="{D188B2A1-F008-4898-A5F9-34865121D6D2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AE467-14FA-40B0-8B12-0FC356010973}" type="pres">
      <dgm:prSet presAssocID="{499F2791-92A4-47FC-9720-57D8AFE9C77D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DA9EA-ED0A-4546-A1CC-223860A36AFE}" type="pres">
      <dgm:prSet presAssocID="{48F6DA35-4B9E-4C46-B699-EC0D260F83BC}" presName="sp" presStyleCnt="0"/>
      <dgm:spPr/>
      <dgm:t>
        <a:bodyPr/>
        <a:lstStyle/>
        <a:p>
          <a:endParaRPr lang="ru-RU"/>
        </a:p>
      </dgm:t>
    </dgm:pt>
    <dgm:pt modelId="{1F67E86C-823F-4EBF-AC15-0416DE505C02}" type="pres">
      <dgm:prSet presAssocID="{DF1EA7C4-0A39-411F-B754-E46EB987071B}" presName="arrowAndChildren" presStyleCnt="0"/>
      <dgm:spPr/>
      <dgm:t>
        <a:bodyPr/>
        <a:lstStyle/>
        <a:p>
          <a:endParaRPr lang="ru-RU"/>
        </a:p>
      </dgm:t>
    </dgm:pt>
    <dgm:pt modelId="{76162EBF-D0FF-45D4-9A89-5A0B7C6203D5}" type="pres">
      <dgm:prSet presAssocID="{DF1EA7C4-0A39-411F-B754-E46EB987071B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7E2F6CD-960D-4E9C-83C1-C51CBDE101EC}" srcId="{8357136C-BE9D-4A97-8E87-8040737341A0}" destId="{499F2791-92A4-47FC-9720-57D8AFE9C77D}" srcOrd="1" destOrd="0" parTransId="{069D77F5-AB43-4A90-831A-11E01B4E0387}" sibTransId="{D36BF9A0-214B-443C-848B-E5D156FC9D35}"/>
    <dgm:cxn modelId="{0AB281A3-60F9-4235-AFD5-9234E803DABC}" srcId="{F8102591-5658-4250-8AA7-525AF500D380}" destId="{8357136C-BE9D-4A97-8E87-8040737341A0}" srcOrd="1" destOrd="0" parTransId="{1F6EC68D-4068-47B1-98A1-5659668C5BB8}" sibTransId="{110730B7-8070-4139-B989-BB824E37413D}"/>
    <dgm:cxn modelId="{020A44BF-E807-44ED-AAC6-26515F14D440}" type="presOf" srcId="{DF1EA7C4-0A39-411F-B754-E46EB987071B}" destId="{76162EBF-D0FF-45D4-9A89-5A0B7C6203D5}" srcOrd="0" destOrd="0" presId="urn:microsoft.com/office/officeart/2005/8/layout/process4"/>
    <dgm:cxn modelId="{C03A7BD9-EEF4-4CB5-88C5-A3870A290478}" type="presOf" srcId="{8357136C-BE9D-4A97-8E87-8040737341A0}" destId="{939A0096-BB18-4130-89A8-F69C380EB2FB}" srcOrd="1" destOrd="0" presId="urn:microsoft.com/office/officeart/2005/8/layout/process4"/>
    <dgm:cxn modelId="{872509C4-98A5-40EE-ABB2-400EA69FCDD0}" type="presOf" srcId="{8357136C-BE9D-4A97-8E87-8040737341A0}" destId="{A497F0BA-7E45-48FF-B393-F4B587FB6509}" srcOrd="0" destOrd="0" presId="urn:microsoft.com/office/officeart/2005/8/layout/process4"/>
    <dgm:cxn modelId="{A5F8548C-5294-4A42-8AD2-B1EBD715DCF1}" srcId="{8357136C-BE9D-4A97-8E87-8040737341A0}" destId="{D188B2A1-F008-4898-A5F9-34865121D6D2}" srcOrd="0" destOrd="0" parTransId="{4C34055C-87BC-42CF-A219-B360D50A7311}" sibTransId="{52365E09-9C8B-48EC-8DC0-EDFF51D226DE}"/>
    <dgm:cxn modelId="{B01142A1-EF63-44F4-B863-E5FA4DA7AAED}" srcId="{F8102591-5658-4250-8AA7-525AF500D380}" destId="{DF1EA7C4-0A39-411F-B754-E46EB987071B}" srcOrd="0" destOrd="0" parTransId="{59314565-9738-40E2-A794-038377B11B13}" sibTransId="{48F6DA35-4B9E-4C46-B699-EC0D260F83BC}"/>
    <dgm:cxn modelId="{62E6E80F-3B4A-4E46-A73D-CC999A1FE3AE}" type="presOf" srcId="{F8102591-5658-4250-8AA7-525AF500D380}" destId="{D888D7AA-3279-45E7-BA5D-3E865A1AAB2A}" srcOrd="0" destOrd="0" presId="urn:microsoft.com/office/officeart/2005/8/layout/process4"/>
    <dgm:cxn modelId="{604A4F2E-6CA4-4F58-9869-A4110D2AF2F5}" type="presOf" srcId="{499F2791-92A4-47FC-9720-57D8AFE9C77D}" destId="{214AE467-14FA-40B0-8B12-0FC356010973}" srcOrd="0" destOrd="0" presId="urn:microsoft.com/office/officeart/2005/8/layout/process4"/>
    <dgm:cxn modelId="{5B3D049B-764E-41E2-AE22-697D936EA77F}" type="presOf" srcId="{D188B2A1-F008-4898-A5F9-34865121D6D2}" destId="{20A38329-8FE9-48D6-A78D-7C22C26ADC54}" srcOrd="0" destOrd="0" presId="urn:microsoft.com/office/officeart/2005/8/layout/process4"/>
    <dgm:cxn modelId="{219CB087-8B14-4471-84AA-16025C6633B6}" type="presParOf" srcId="{D888D7AA-3279-45E7-BA5D-3E865A1AAB2A}" destId="{537B620C-A8EE-4492-99D7-36B901E6EA8F}" srcOrd="0" destOrd="0" presId="urn:microsoft.com/office/officeart/2005/8/layout/process4"/>
    <dgm:cxn modelId="{C5DA209C-A67B-4244-A981-8EEBDFA904E1}" type="presParOf" srcId="{537B620C-A8EE-4492-99D7-36B901E6EA8F}" destId="{A497F0BA-7E45-48FF-B393-F4B587FB6509}" srcOrd="0" destOrd="0" presId="urn:microsoft.com/office/officeart/2005/8/layout/process4"/>
    <dgm:cxn modelId="{6DF70ED5-A7CA-4008-8B73-DC59D959CF21}" type="presParOf" srcId="{537B620C-A8EE-4492-99D7-36B901E6EA8F}" destId="{939A0096-BB18-4130-89A8-F69C380EB2FB}" srcOrd="1" destOrd="0" presId="urn:microsoft.com/office/officeart/2005/8/layout/process4"/>
    <dgm:cxn modelId="{C2F598E2-5E93-4F8D-AA33-902301E7D104}" type="presParOf" srcId="{537B620C-A8EE-4492-99D7-36B901E6EA8F}" destId="{FEF01AC3-328F-4BAA-B80B-05C5C9BE55D7}" srcOrd="2" destOrd="0" presId="urn:microsoft.com/office/officeart/2005/8/layout/process4"/>
    <dgm:cxn modelId="{3579603F-C7BD-472B-85FE-D134BC4A62BD}" type="presParOf" srcId="{FEF01AC3-328F-4BAA-B80B-05C5C9BE55D7}" destId="{20A38329-8FE9-48D6-A78D-7C22C26ADC54}" srcOrd="0" destOrd="0" presId="urn:microsoft.com/office/officeart/2005/8/layout/process4"/>
    <dgm:cxn modelId="{FC336774-05BC-401F-813A-85808D379158}" type="presParOf" srcId="{FEF01AC3-328F-4BAA-B80B-05C5C9BE55D7}" destId="{214AE467-14FA-40B0-8B12-0FC356010973}" srcOrd="1" destOrd="0" presId="urn:microsoft.com/office/officeart/2005/8/layout/process4"/>
    <dgm:cxn modelId="{0D6C8F82-B616-47EF-B7B5-D2EA4DCFC9D8}" type="presParOf" srcId="{D888D7AA-3279-45E7-BA5D-3E865A1AAB2A}" destId="{3C8DA9EA-ED0A-4546-A1CC-223860A36AFE}" srcOrd="1" destOrd="0" presId="urn:microsoft.com/office/officeart/2005/8/layout/process4"/>
    <dgm:cxn modelId="{EA3048CE-427B-41E6-AEF8-A0421692F171}" type="presParOf" srcId="{D888D7AA-3279-45E7-BA5D-3E865A1AAB2A}" destId="{1F67E86C-823F-4EBF-AC15-0416DE505C02}" srcOrd="2" destOrd="0" presId="urn:microsoft.com/office/officeart/2005/8/layout/process4"/>
    <dgm:cxn modelId="{35F4DF7E-68D6-47D8-A7D8-3949584C531F}" type="presParOf" srcId="{1F67E86C-823F-4EBF-AC15-0416DE505C02}" destId="{76162EBF-D0FF-45D4-9A89-5A0B7C6203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7E578-C2CA-45EF-A4D4-E9917C5B2D4F}" type="doc">
      <dgm:prSet loTypeId="urn:microsoft.com/office/officeart/2005/8/layout/process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6DC8D08-1E8C-49C4-9E6D-E3969D1F9A9C}">
      <dgm:prSet/>
      <dgm:spPr/>
      <dgm:t>
        <a:bodyPr/>
        <a:lstStyle/>
        <a:p>
          <a:pPr rtl="0"/>
          <a:r>
            <a:rPr lang="ru-RU" dirty="0" smtClean="0"/>
            <a:t>Владельцы судов:</a:t>
          </a:r>
          <a:endParaRPr lang="ru-RU" dirty="0"/>
        </a:p>
      </dgm:t>
    </dgm:pt>
    <dgm:pt modelId="{29C839D4-7400-4FA9-A2AA-44EEE44D233B}" type="parTrans" cxnId="{D5C91411-5F3E-4B7D-9D1C-1658C53B43EE}">
      <dgm:prSet/>
      <dgm:spPr/>
      <dgm:t>
        <a:bodyPr/>
        <a:lstStyle/>
        <a:p>
          <a:endParaRPr lang="ru-RU"/>
        </a:p>
      </dgm:t>
    </dgm:pt>
    <dgm:pt modelId="{9B8DBAAF-6172-47E7-89E1-6849CB4D3A5C}" type="sibTrans" cxnId="{D5C91411-5F3E-4B7D-9D1C-1658C53B43EE}">
      <dgm:prSet/>
      <dgm:spPr/>
      <dgm:t>
        <a:bodyPr/>
        <a:lstStyle/>
        <a:p>
          <a:endParaRPr lang="ru-RU"/>
        </a:p>
      </dgm:t>
    </dgm:pt>
    <dgm:pt modelId="{0B804307-1E52-4E76-976A-F6C73F08689D}">
      <dgm:prSet/>
      <dgm:spPr/>
      <dgm:t>
        <a:bodyPr/>
        <a:lstStyle/>
        <a:p>
          <a:pPr rtl="0"/>
          <a:r>
            <a:rPr lang="ru-RU" dirty="0" smtClean="0"/>
            <a:t>снижение эксплуатационных затрат на топливо;</a:t>
          </a:r>
          <a:endParaRPr lang="ru-RU" dirty="0"/>
        </a:p>
      </dgm:t>
    </dgm:pt>
    <dgm:pt modelId="{22B6D990-F3D7-44CA-A2BA-9F547BDDB20D}" type="parTrans" cxnId="{811237AE-8924-4369-8CBD-30FA6EE65E46}">
      <dgm:prSet/>
      <dgm:spPr/>
      <dgm:t>
        <a:bodyPr/>
        <a:lstStyle/>
        <a:p>
          <a:endParaRPr lang="ru-RU"/>
        </a:p>
      </dgm:t>
    </dgm:pt>
    <dgm:pt modelId="{E33F2B8C-417D-4E33-B697-8442E1E484E5}" type="sibTrans" cxnId="{811237AE-8924-4369-8CBD-30FA6EE65E46}">
      <dgm:prSet/>
      <dgm:spPr/>
      <dgm:t>
        <a:bodyPr/>
        <a:lstStyle/>
        <a:p>
          <a:endParaRPr lang="ru-RU"/>
        </a:p>
      </dgm:t>
    </dgm:pt>
    <dgm:pt modelId="{C3723698-636B-4EE0-876F-8CAD4B36C084}">
      <dgm:prSet/>
      <dgm:spPr/>
      <dgm:t>
        <a:bodyPr/>
        <a:lstStyle/>
        <a:p>
          <a:pPr rtl="0"/>
          <a:r>
            <a:rPr lang="ru-RU" i="0" dirty="0" smtClean="0"/>
            <a:t>снижение затрат на обслуживание двигателей; </a:t>
          </a:r>
          <a:endParaRPr lang="ru-RU" i="0" dirty="0"/>
        </a:p>
      </dgm:t>
    </dgm:pt>
    <dgm:pt modelId="{7211F3BD-E7EB-4296-A59B-E706F1E72E90}" type="parTrans" cxnId="{D079CD65-4B4B-4F4C-B255-07C3C7D515AB}">
      <dgm:prSet/>
      <dgm:spPr/>
      <dgm:t>
        <a:bodyPr/>
        <a:lstStyle/>
        <a:p>
          <a:endParaRPr lang="ru-RU"/>
        </a:p>
      </dgm:t>
    </dgm:pt>
    <dgm:pt modelId="{CCF39ECB-37A0-4617-B55E-18E74AE3F65D}" type="sibTrans" cxnId="{D079CD65-4B4B-4F4C-B255-07C3C7D515AB}">
      <dgm:prSet/>
      <dgm:spPr/>
      <dgm:t>
        <a:bodyPr/>
        <a:lstStyle/>
        <a:p>
          <a:endParaRPr lang="ru-RU"/>
        </a:p>
      </dgm:t>
    </dgm:pt>
    <dgm:pt modelId="{56BA7E97-8637-4EEE-80D5-6655095B201E}" type="pres">
      <dgm:prSet presAssocID="{CF37E578-C2CA-45EF-A4D4-E9917C5B2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058EC-578C-4D5B-8910-743F40686C78}" type="pres">
      <dgm:prSet presAssocID="{A6DC8D08-1E8C-49C4-9E6D-E3969D1F9A9C}" presName="boxAndChildren" presStyleCnt="0"/>
      <dgm:spPr/>
      <dgm:t>
        <a:bodyPr/>
        <a:lstStyle/>
        <a:p>
          <a:endParaRPr lang="ru-RU"/>
        </a:p>
      </dgm:t>
    </dgm:pt>
    <dgm:pt modelId="{42498812-3AD9-4165-8CD3-9B5E3FEA8121}" type="pres">
      <dgm:prSet presAssocID="{A6DC8D08-1E8C-49C4-9E6D-E3969D1F9A9C}" presName="parentTextBox" presStyleLbl="node1" presStyleIdx="0" presStyleCnt="1"/>
      <dgm:spPr/>
      <dgm:t>
        <a:bodyPr/>
        <a:lstStyle/>
        <a:p>
          <a:endParaRPr lang="ru-RU"/>
        </a:p>
      </dgm:t>
    </dgm:pt>
    <dgm:pt modelId="{5FAA9FAB-70E1-4713-80F1-5E0017D1DD8C}" type="pres">
      <dgm:prSet presAssocID="{A6DC8D08-1E8C-49C4-9E6D-E3969D1F9A9C}" presName="entireBox" presStyleLbl="node1" presStyleIdx="0" presStyleCnt="1"/>
      <dgm:spPr/>
      <dgm:t>
        <a:bodyPr/>
        <a:lstStyle/>
        <a:p>
          <a:endParaRPr lang="ru-RU"/>
        </a:p>
      </dgm:t>
    </dgm:pt>
    <dgm:pt modelId="{121ADAD7-D9AE-4897-8404-64D9C437DC81}" type="pres">
      <dgm:prSet presAssocID="{A6DC8D08-1E8C-49C4-9E6D-E3969D1F9A9C}" presName="descendantBox" presStyleCnt="0"/>
      <dgm:spPr/>
      <dgm:t>
        <a:bodyPr/>
        <a:lstStyle/>
        <a:p>
          <a:endParaRPr lang="ru-RU"/>
        </a:p>
      </dgm:t>
    </dgm:pt>
    <dgm:pt modelId="{83D035F2-AEE9-4633-B166-C250D3FC6176}" type="pres">
      <dgm:prSet presAssocID="{0B804307-1E52-4E76-976A-F6C73F08689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BF8F-8F11-4C3A-B779-5007E2B90863}" type="pres">
      <dgm:prSet presAssocID="{C3723698-636B-4EE0-876F-8CAD4B36C084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91411-5F3E-4B7D-9D1C-1658C53B43EE}" srcId="{CF37E578-C2CA-45EF-A4D4-E9917C5B2D4F}" destId="{A6DC8D08-1E8C-49C4-9E6D-E3969D1F9A9C}" srcOrd="0" destOrd="0" parTransId="{29C839D4-7400-4FA9-A2AA-44EEE44D233B}" sibTransId="{9B8DBAAF-6172-47E7-89E1-6849CB4D3A5C}"/>
    <dgm:cxn modelId="{768B520B-C7C9-4957-8D44-0443D578C11F}" type="presOf" srcId="{A6DC8D08-1E8C-49C4-9E6D-E3969D1F9A9C}" destId="{42498812-3AD9-4165-8CD3-9B5E3FEA8121}" srcOrd="0" destOrd="0" presId="urn:microsoft.com/office/officeart/2005/8/layout/process4"/>
    <dgm:cxn modelId="{66C798DF-E5BA-4A6D-8956-71FA6B91EB43}" type="presOf" srcId="{A6DC8D08-1E8C-49C4-9E6D-E3969D1F9A9C}" destId="{5FAA9FAB-70E1-4713-80F1-5E0017D1DD8C}" srcOrd="1" destOrd="0" presId="urn:microsoft.com/office/officeart/2005/8/layout/process4"/>
    <dgm:cxn modelId="{811237AE-8924-4369-8CBD-30FA6EE65E46}" srcId="{A6DC8D08-1E8C-49C4-9E6D-E3969D1F9A9C}" destId="{0B804307-1E52-4E76-976A-F6C73F08689D}" srcOrd="0" destOrd="0" parTransId="{22B6D990-F3D7-44CA-A2BA-9F547BDDB20D}" sibTransId="{E33F2B8C-417D-4E33-B697-8442E1E484E5}"/>
    <dgm:cxn modelId="{A05B601D-7F89-4A22-BC50-89E4777A03BF}" type="presOf" srcId="{0B804307-1E52-4E76-976A-F6C73F08689D}" destId="{83D035F2-AEE9-4633-B166-C250D3FC6176}" srcOrd="0" destOrd="0" presId="urn:microsoft.com/office/officeart/2005/8/layout/process4"/>
    <dgm:cxn modelId="{6F83985D-3E7D-461B-BE54-82020ED34AA8}" type="presOf" srcId="{CF37E578-C2CA-45EF-A4D4-E9917C5B2D4F}" destId="{56BA7E97-8637-4EEE-80D5-6655095B201E}" srcOrd="0" destOrd="0" presId="urn:microsoft.com/office/officeart/2005/8/layout/process4"/>
    <dgm:cxn modelId="{D079CD65-4B4B-4F4C-B255-07C3C7D515AB}" srcId="{A6DC8D08-1E8C-49C4-9E6D-E3969D1F9A9C}" destId="{C3723698-636B-4EE0-876F-8CAD4B36C084}" srcOrd="1" destOrd="0" parTransId="{7211F3BD-E7EB-4296-A59B-E706F1E72E90}" sibTransId="{CCF39ECB-37A0-4617-B55E-18E74AE3F65D}"/>
    <dgm:cxn modelId="{386284F0-5BC7-433F-9481-4DFDCE93035C}" type="presOf" srcId="{C3723698-636B-4EE0-876F-8CAD4B36C084}" destId="{AF94BF8F-8F11-4C3A-B779-5007E2B90863}" srcOrd="0" destOrd="0" presId="urn:microsoft.com/office/officeart/2005/8/layout/process4"/>
    <dgm:cxn modelId="{8A99198B-7FE0-43E9-843A-A70DB8A60B54}" type="presParOf" srcId="{56BA7E97-8637-4EEE-80D5-6655095B201E}" destId="{9CF058EC-578C-4D5B-8910-743F40686C78}" srcOrd="0" destOrd="0" presId="urn:microsoft.com/office/officeart/2005/8/layout/process4"/>
    <dgm:cxn modelId="{848B6B3A-FFBD-4791-9CE8-5260D890242E}" type="presParOf" srcId="{9CF058EC-578C-4D5B-8910-743F40686C78}" destId="{42498812-3AD9-4165-8CD3-9B5E3FEA8121}" srcOrd="0" destOrd="0" presId="urn:microsoft.com/office/officeart/2005/8/layout/process4"/>
    <dgm:cxn modelId="{B2FE4A7B-BEEE-4F0D-926E-C85E16A252AE}" type="presParOf" srcId="{9CF058EC-578C-4D5B-8910-743F40686C78}" destId="{5FAA9FAB-70E1-4713-80F1-5E0017D1DD8C}" srcOrd="1" destOrd="0" presId="urn:microsoft.com/office/officeart/2005/8/layout/process4"/>
    <dgm:cxn modelId="{76268C69-0C1E-4104-959B-1A359FC7F072}" type="presParOf" srcId="{9CF058EC-578C-4D5B-8910-743F40686C78}" destId="{121ADAD7-D9AE-4897-8404-64D9C437DC81}" srcOrd="2" destOrd="0" presId="urn:microsoft.com/office/officeart/2005/8/layout/process4"/>
    <dgm:cxn modelId="{A6BAD3A7-EB3C-4F07-9219-72F79F1C2C3D}" type="presParOf" srcId="{121ADAD7-D9AE-4897-8404-64D9C437DC81}" destId="{83D035F2-AEE9-4633-B166-C250D3FC6176}" srcOrd="0" destOrd="0" presId="urn:microsoft.com/office/officeart/2005/8/layout/process4"/>
    <dgm:cxn modelId="{F11489D9-6F07-4846-A303-EEC54C473069}" type="presParOf" srcId="{121ADAD7-D9AE-4897-8404-64D9C437DC81}" destId="{AF94BF8F-8F11-4C3A-B779-5007E2B9086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BC3E2E-E622-4D5F-A0F5-D2D72E86EA8D}" type="doc">
      <dgm:prSet loTypeId="urn:microsoft.com/office/officeart/2005/8/layout/process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167539-6E0A-4EC1-A0ED-21371C302E38}">
      <dgm:prSet/>
      <dgm:spPr/>
      <dgm:t>
        <a:bodyPr/>
        <a:lstStyle/>
        <a:p>
          <a:pPr rtl="0"/>
          <a:r>
            <a:rPr lang="ru-RU" dirty="0" smtClean="0"/>
            <a:t>Поставщики СПГ:</a:t>
          </a:r>
          <a:endParaRPr lang="ru-RU" dirty="0"/>
        </a:p>
      </dgm:t>
    </dgm:pt>
    <dgm:pt modelId="{095CCFB2-0AAA-4343-B0E7-6DC8BC9B3A63}" type="parTrans" cxnId="{9FFCD2C0-400D-4B15-A620-EE291E893619}">
      <dgm:prSet/>
      <dgm:spPr/>
      <dgm:t>
        <a:bodyPr/>
        <a:lstStyle/>
        <a:p>
          <a:endParaRPr lang="ru-RU"/>
        </a:p>
      </dgm:t>
    </dgm:pt>
    <dgm:pt modelId="{0C3721E8-C28F-467B-80FD-AC71C7D65DE8}" type="sibTrans" cxnId="{9FFCD2C0-400D-4B15-A620-EE291E893619}">
      <dgm:prSet/>
      <dgm:spPr/>
      <dgm:t>
        <a:bodyPr/>
        <a:lstStyle/>
        <a:p>
          <a:endParaRPr lang="ru-RU"/>
        </a:p>
      </dgm:t>
    </dgm:pt>
    <dgm:pt modelId="{167EC3F3-FB8B-408D-B6D1-9E011FEFD42B}">
      <dgm:prSet custT="1"/>
      <dgm:spPr/>
      <dgm:t>
        <a:bodyPr/>
        <a:lstStyle/>
        <a:p>
          <a:pPr rtl="0"/>
          <a:r>
            <a:rPr lang="ru-RU" sz="1400" dirty="0" smtClean="0"/>
            <a:t>расширение рынка сбыта СПГ;</a:t>
          </a:r>
          <a:endParaRPr lang="ru-RU" sz="1400" dirty="0"/>
        </a:p>
      </dgm:t>
    </dgm:pt>
    <dgm:pt modelId="{52423AB8-28FC-422D-A0DB-4C923B94860D}" type="parTrans" cxnId="{1F91A5A5-924F-474B-9B26-5C5903487DF8}">
      <dgm:prSet/>
      <dgm:spPr/>
      <dgm:t>
        <a:bodyPr/>
        <a:lstStyle/>
        <a:p>
          <a:endParaRPr lang="ru-RU"/>
        </a:p>
      </dgm:t>
    </dgm:pt>
    <dgm:pt modelId="{6725A64B-E47F-4419-8905-3FE970E007A4}" type="sibTrans" cxnId="{1F91A5A5-924F-474B-9B26-5C5903487DF8}">
      <dgm:prSet/>
      <dgm:spPr/>
      <dgm:t>
        <a:bodyPr/>
        <a:lstStyle/>
        <a:p>
          <a:endParaRPr lang="ru-RU"/>
        </a:p>
      </dgm:t>
    </dgm:pt>
    <dgm:pt modelId="{DF95BA31-28C6-4CED-8AC9-5129804718CF}">
      <dgm:prSet custT="1"/>
      <dgm:spPr/>
      <dgm:t>
        <a:bodyPr/>
        <a:lstStyle/>
        <a:p>
          <a:pPr rtl="0"/>
          <a:r>
            <a:rPr lang="ru-RU" sz="1400" dirty="0" smtClean="0"/>
            <a:t>уменьшение летнего провала потребления СПГ;</a:t>
          </a:r>
          <a:endParaRPr lang="ru-RU" sz="1400" dirty="0"/>
        </a:p>
      </dgm:t>
    </dgm:pt>
    <dgm:pt modelId="{F28B2EE5-C219-43B2-A30F-311A6F8458F1}" type="parTrans" cxnId="{F1748ADB-701B-4837-B392-FB0474972F08}">
      <dgm:prSet/>
      <dgm:spPr/>
      <dgm:t>
        <a:bodyPr/>
        <a:lstStyle/>
        <a:p>
          <a:endParaRPr lang="ru-RU"/>
        </a:p>
      </dgm:t>
    </dgm:pt>
    <dgm:pt modelId="{9B7996CB-2EF7-4DF6-89DD-06CBCC0759D9}" type="sibTrans" cxnId="{F1748ADB-701B-4837-B392-FB0474972F08}">
      <dgm:prSet/>
      <dgm:spPr/>
      <dgm:t>
        <a:bodyPr/>
        <a:lstStyle/>
        <a:p>
          <a:endParaRPr lang="ru-RU"/>
        </a:p>
      </dgm:t>
    </dgm:pt>
    <dgm:pt modelId="{55B048FC-816D-41D5-A85A-4A20B02E49EC}" type="pres">
      <dgm:prSet presAssocID="{DCBC3E2E-E622-4D5F-A0F5-D2D72E86EA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3737C-42B9-4F39-B7E1-57B3E5370F0C}" type="pres">
      <dgm:prSet presAssocID="{84167539-6E0A-4EC1-A0ED-21371C302E38}" presName="boxAndChildren" presStyleCnt="0"/>
      <dgm:spPr/>
      <dgm:t>
        <a:bodyPr/>
        <a:lstStyle/>
        <a:p>
          <a:endParaRPr lang="ru-RU"/>
        </a:p>
      </dgm:t>
    </dgm:pt>
    <dgm:pt modelId="{D6AC8D2B-5DE1-4361-A709-D912D0DD64DB}" type="pres">
      <dgm:prSet presAssocID="{84167539-6E0A-4EC1-A0ED-21371C302E38}" presName="parentTextBox" presStyleLbl="node1" presStyleIdx="0" presStyleCnt="1"/>
      <dgm:spPr/>
      <dgm:t>
        <a:bodyPr/>
        <a:lstStyle/>
        <a:p>
          <a:endParaRPr lang="ru-RU"/>
        </a:p>
      </dgm:t>
    </dgm:pt>
    <dgm:pt modelId="{30DDDEAE-11B0-4CD3-B744-380DE55CE8D6}" type="pres">
      <dgm:prSet presAssocID="{84167539-6E0A-4EC1-A0ED-21371C302E38}" presName="entireBox" presStyleLbl="node1" presStyleIdx="0" presStyleCnt="1" custLinFactNeighborX="893"/>
      <dgm:spPr/>
      <dgm:t>
        <a:bodyPr/>
        <a:lstStyle/>
        <a:p>
          <a:endParaRPr lang="ru-RU"/>
        </a:p>
      </dgm:t>
    </dgm:pt>
    <dgm:pt modelId="{0C24E3AB-8BB5-44DF-962A-80D5E6334C26}" type="pres">
      <dgm:prSet presAssocID="{84167539-6E0A-4EC1-A0ED-21371C302E38}" presName="descendantBox" presStyleCnt="0"/>
      <dgm:spPr/>
      <dgm:t>
        <a:bodyPr/>
        <a:lstStyle/>
        <a:p>
          <a:endParaRPr lang="ru-RU"/>
        </a:p>
      </dgm:t>
    </dgm:pt>
    <dgm:pt modelId="{9B113A05-D0B4-49E3-B437-F71D66EE129A}" type="pres">
      <dgm:prSet presAssocID="{167EC3F3-FB8B-408D-B6D1-9E011FEFD42B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7A0B1-2E2B-43A2-9C35-866C3A2C1659}" type="pres">
      <dgm:prSet presAssocID="{DF95BA31-28C6-4CED-8AC9-5129804718CF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CD2C0-400D-4B15-A620-EE291E893619}" srcId="{DCBC3E2E-E622-4D5F-A0F5-D2D72E86EA8D}" destId="{84167539-6E0A-4EC1-A0ED-21371C302E38}" srcOrd="0" destOrd="0" parTransId="{095CCFB2-0AAA-4343-B0E7-6DC8BC9B3A63}" sibTransId="{0C3721E8-C28F-467B-80FD-AC71C7D65DE8}"/>
    <dgm:cxn modelId="{D0C2FFDF-D09B-4097-9EA9-90DDFC93EFE5}" type="presOf" srcId="{167EC3F3-FB8B-408D-B6D1-9E011FEFD42B}" destId="{9B113A05-D0B4-49E3-B437-F71D66EE129A}" srcOrd="0" destOrd="0" presId="urn:microsoft.com/office/officeart/2005/8/layout/process4"/>
    <dgm:cxn modelId="{F42FA0AA-7231-4C99-BCF5-CFA7C182191B}" type="presOf" srcId="{DF95BA31-28C6-4CED-8AC9-5129804718CF}" destId="{37B7A0B1-2E2B-43A2-9C35-866C3A2C1659}" srcOrd="0" destOrd="0" presId="urn:microsoft.com/office/officeart/2005/8/layout/process4"/>
    <dgm:cxn modelId="{B81F6332-AB5C-486F-A266-796AB0E7AB83}" type="presOf" srcId="{DCBC3E2E-E622-4D5F-A0F5-D2D72E86EA8D}" destId="{55B048FC-816D-41D5-A85A-4A20B02E49EC}" srcOrd="0" destOrd="0" presId="urn:microsoft.com/office/officeart/2005/8/layout/process4"/>
    <dgm:cxn modelId="{77C7D09A-B450-4A46-A512-AC20B4CBEEE3}" type="presOf" srcId="{84167539-6E0A-4EC1-A0ED-21371C302E38}" destId="{D6AC8D2B-5DE1-4361-A709-D912D0DD64DB}" srcOrd="0" destOrd="0" presId="urn:microsoft.com/office/officeart/2005/8/layout/process4"/>
    <dgm:cxn modelId="{EFA6FD5A-93C1-4AF8-BB59-DB58B8E7680F}" type="presOf" srcId="{84167539-6E0A-4EC1-A0ED-21371C302E38}" destId="{30DDDEAE-11B0-4CD3-B744-380DE55CE8D6}" srcOrd="1" destOrd="0" presId="urn:microsoft.com/office/officeart/2005/8/layout/process4"/>
    <dgm:cxn modelId="{1F91A5A5-924F-474B-9B26-5C5903487DF8}" srcId="{84167539-6E0A-4EC1-A0ED-21371C302E38}" destId="{167EC3F3-FB8B-408D-B6D1-9E011FEFD42B}" srcOrd="0" destOrd="0" parTransId="{52423AB8-28FC-422D-A0DB-4C923B94860D}" sibTransId="{6725A64B-E47F-4419-8905-3FE970E007A4}"/>
    <dgm:cxn modelId="{F1748ADB-701B-4837-B392-FB0474972F08}" srcId="{84167539-6E0A-4EC1-A0ED-21371C302E38}" destId="{DF95BA31-28C6-4CED-8AC9-5129804718CF}" srcOrd="1" destOrd="0" parTransId="{F28B2EE5-C219-43B2-A30F-311A6F8458F1}" sibTransId="{9B7996CB-2EF7-4DF6-89DD-06CBCC0759D9}"/>
    <dgm:cxn modelId="{9E67C220-969A-421B-A34C-1AF31E43AE91}" type="presParOf" srcId="{55B048FC-816D-41D5-A85A-4A20B02E49EC}" destId="{0B53737C-42B9-4F39-B7E1-57B3E5370F0C}" srcOrd="0" destOrd="0" presId="urn:microsoft.com/office/officeart/2005/8/layout/process4"/>
    <dgm:cxn modelId="{20B6BEF5-E972-40CA-848A-2AF297C8D6DE}" type="presParOf" srcId="{0B53737C-42B9-4F39-B7E1-57B3E5370F0C}" destId="{D6AC8D2B-5DE1-4361-A709-D912D0DD64DB}" srcOrd="0" destOrd="0" presId="urn:microsoft.com/office/officeart/2005/8/layout/process4"/>
    <dgm:cxn modelId="{EED55C43-351A-4992-9ACE-8F594723CA39}" type="presParOf" srcId="{0B53737C-42B9-4F39-B7E1-57B3E5370F0C}" destId="{30DDDEAE-11B0-4CD3-B744-380DE55CE8D6}" srcOrd="1" destOrd="0" presId="urn:microsoft.com/office/officeart/2005/8/layout/process4"/>
    <dgm:cxn modelId="{32FBF8F4-FE4D-4CB4-87E7-5855683CFE57}" type="presParOf" srcId="{0B53737C-42B9-4F39-B7E1-57B3E5370F0C}" destId="{0C24E3AB-8BB5-44DF-962A-80D5E6334C26}" srcOrd="2" destOrd="0" presId="urn:microsoft.com/office/officeart/2005/8/layout/process4"/>
    <dgm:cxn modelId="{9EE32EA4-CD1A-4742-9F0E-A3C4BE63100D}" type="presParOf" srcId="{0C24E3AB-8BB5-44DF-962A-80D5E6334C26}" destId="{9B113A05-D0B4-49E3-B437-F71D66EE129A}" srcOrd="0" destOrd="0" presId="urn:microsoft.com/office/officeart/2005/8/layout/process4"/>
    <dgm:cxn modelId="{7D14B667-2DF8-448B-B8C0-A8257509CD9D}" type="presParOf" srcId="{0C24E3AB-8BB5-44DF-962A-80D5E6334C26}" destId="{37B7A0B1-2E2B-43A2-9C35-866C3A2C165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5958E2-E823-478B-9A9A-97AFB78AB5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EAF57C-1D24-479E-A98E-6C2A34739E5F}">
      <dgm:prSet/>
      <dgm:spPr/>
      <dgm:t>
        <a:bodyPr/>
        <a:lstStyle/>
        <a:p>
          <a:pPr algn="ctr" rtl="0"/>
          <a:r>
            <a:rPr lang="ru-RU" dirty="0" smtClean="0"/>
            <a:t>Теплоход пр.Р-51 «Москва»</a:t>
          </a:r>
          <a:endParaRPr lang="ru-RU" dirty="0"/>
        </a:p>
      </dgm:t>
    </dgm:pt>
    <dgm:pt modelId="{0CB1289D-3A98-4CCA-B9CC-A4067195C7C7}" type="parTrans" cxnId="{304A69E7-4FBD-4F1A-B84B-7234D9D5596B}">
      <dgm:prSet/>
      <dgm:spPr/>
      <dgm:t>
        <a:bodyPr/>
        <a:lstStyle/>
        <a:p>
          <a:endParaRPr lang="ru-RU"/>
        </a:p>
      </dgm:t>
    </dgm:pt>
    <dgm:pt modelId="{19033285-4DB6-4EAD-9BA9-D408FE65A1FA}" type="sibTrans" cxnId="{304A69E7-4FBD-4F1A-B84B-7234D9D5596B}">
      <dgm:prSet/>
      <dgm:spPr/>
      <dgm:t>
        <a:bodyPr/>
        <a:lstStyle/>
        <a:p>
          <a:endParaRPr lang="ru-RU"/>
        </a:p>
      </dgm:t>
    </dgm:pt>
    <dgm:pt modelId="{FE43C15C-E0B0-4792-8FD5-B4CD83EDDB89}" type="pres">
      <dgm:prSet presAssocID="{8C5958E2-E823-478B-9A9A-97AFB78AB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A1E83-58DF-45B1-AAD4-8175942FC2DF}" type="pres">
      <dgm:prSet presAssocID="{F0EAF57C-1D24-479E-A98E-6C2A34739E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A69E7-4FBD-4F1A-B84B-7234D9D5596B}" srcId="{8C5958E2-E823-478B-9A9A-97AFB78AB5C5}" destId="{F0EAF57C-1D24-479E-A98E-6C2A34739E5F}" srcOrd="0" destOrd="0" parTransId="{0CB1289D-3A98-4CCA-B9CC-A4067195C7C7}" sibTransId="{19033285-4DB6-4EAD-9BA9-D408FE65A1FA}"/>
    <dgm:cxn modelId="{07E660F2-7D5F-46A0-AA3F-2B940DAE0955}" type="presOf" srcId="{8C5958E2-E823-478B-9A9A-97AFB78AB5C5}" destId="{FE43C15C-E0B0-4792-8FD5-B4CD83EDDB89}" srcOrd="0" destOrd="0" presId="urn:microsoft.com/office/officeart/2005/8/layout/vList2"/>
    <dgm:cxn modelId="{017EDECD-86EC-4D52-929C-639A93BEE66C}" type="presOf" srcId="{F0EAF57C-1D24-479E-A98E-6C2A34739E5F}" destId="{397A1E83-58DF-45B1-AAD4-8175942FC2DF}" srcOrd="0" destOrd="0" presId="urn:microsoft.com/office/officeart/2005/8/layout/vList2"/>
    <dgm:cxn modelId="{E4B081E7-8E29-411B-88F5-FD6C3D5D0B2E}" type="presParOf" srcId="{FE43C15C-E0B0-4792-8FD5-B4CD83EDDB89}" destId="{397A1E83-58DF-45B1-AAD4-8175942FC2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C88FFE-4051-4010-AE8E-16B28566394C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283CC4-6A2E-4348-83DC-6E449FFBAAB3}">
      <dgm:prSet custT="1"/>
      <dgm:spPr/>
      <dgm:t>
        <a:bodyPr/>
        <a:lstStyle/>
        <a:p>
          <a:pPr algn="ctr" rtl="0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Двигатель для работы на природном газе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67E6B-C2F3-4A33-B09C-281D95668EDE}" type="parTrans" cxnId="{C0AC1EE5-BEE6-4834-A53D-F932E41FFF74}">
      <dgm:prSet/>
      <dgm:spPr/>
      <dgm:t>
        <a:bodyPr/>
        <a:lstStyle/>
        <a:p>
          <a:endParaRPr lang="ru-RU"/>
        </a:p>
      </dgm:t>
    </dgm:pt>
    <dgm:pt modelId="{0DCE665F-1706-442A-87B1-26053AA37003}" type="sibTrans" cxnId="{C0AC1EE5-BEE6-4834-A53D-F932E41FFF74}">
      <dgm:prSet/>
      <dgm:spPr/>
      <dgm:t>
        <a:bodyPr/>
        <a:lstStyle/>
        <a:p>
          <a:endParaRPr lang="ru-RU"/>
        </a:p>
      </dgm:t>
    </dgm:pt>
    <dgm:pt modelId="{B170D668-9A5B-4EBD-8F53-C45C82EBA58F}" type="pres">
      <dgm:prSet presAssocID="{CBC88FFE-4051-4010-AE8E-16B285663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A60A7-BD87-4AE8-B4A1-0FDB9EC6B367}" type="pres">
      <dgm:prSet presAssocID="{05283CC4-6A2E-4348-83DC-6E449FFBAAB3}" presName="parentText" presStyleLbl="node1" presStyleIdx="0" presStyleCnt="1" custLinFactNeighborX="-1613" custLinFactNeighborY="-16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DD37A-1EAC-4A0A-BDAA-A588CCA8A7D9}" type="presOf" srcId="{05283CC4-6A2E-4348-83DC-6E449FFBAAB3}" destId="{F34A60A7-BD87-4AE8-B4A1-0FDB9EC6B367}" srcOrd="0" destOrd="0" presId="urn:microsoft.com/office/officeart/2005/8/layout/vList2"/>
    <dgm:cxn modelId="{CD03CF05-4C2E-4DEF-9264-1B92B6763BF7}" type="presOf" srcId="{CBC88FFE-4051-4010-AE8E-16B28566394C}" destId="{B170D668-9A5B-4EBD-8F53-C45C82EBA58F}" srcOrd="0" destOrd="0" presId="urn:microsoft.com/office/officeart/2005/8/layout/vList2"/>
    <dgm:cxn modelId="{C0AC1EE5-BEE6-4834-A53D-F932E41FFF74}" srcId="{CBC88FFE-4051-4010-AE8E-16B28566394C}" destId="{05283CC4-6A2E-4348-83DC-6E449FFBAAB3}" srcOrd="0" destOrd="0" parTransId="{ADE67E6B-C2F3-4A33-B09C-281D95668EDE}" sibTransId="{0DCE665F-1706-442A-87B1-26053AA37003}"/>
    <dgm:cxn modelId="{F5EEE8C7-3C82-44AB-9144-9DAE42B9318C}" type="presParOf" srcId="{B170D668-9A5B-4EBD-8F53-C45C82EBA58F}" destId="{F34A60A7-BD87-4AE8-B4A1-0FDB9EC6B3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958E2-E823-478B-9A9A-97AFB78AB5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EAF57C-1D24-479E-A98E-6C2A34739E5F}">
      <dgm:prSet/>
      <dgm:spPr/>
      <dgm:t>
        <a:bodyPr/>
        <a:lstStyle/>
        <a:p>
          <a:pPr algn="ctr" rtl="0"/>
          <a:r>
            <a:rPr lang="ru-RU" dirty="0" smtClean="0"/>
            <a:t>Разрез головки блока цилиндров газового поршневого двигателя с искровым зажиганием</a:t>
          </a:r>
          <a:endParaRPr lang="ru-RU" dirty="0"/>
        </a:p>
      </dgm:t>
    </dgm:pt>
    <dgm:pt modelId="{0CB1289D-3A98-4CCA-B9CC-A4067195C7C7}" type="parTrans" cxnId="{304A69E7-4FBD-4F1A-B84B-7234D9D5596B}">
      <dgm:prSet/>
      <dgm:spPr/>
      <dgm:t>
        <a:bodyPr/>
        <a:lstStyle/>
        <a:p>
          <a:endParaRPr lang="ru-RU"/>
        </a:p>
      </dgm:t>
    </dgm:pt>
    <dgm:pt modelId="{19033285-4DB6-4EAD-9BA9-D408FE65A1FA}" type="sibTrans" cxnId="{304A69E7-4FBD-4F1A-B84B-7234D9D5596B}">
      <dgm:prSet/>
      <dgm:spPr/>
      <dgm:t>
        <a:bodyPr/>
        <a:lstStyle/>
        <a:p>
          <a:endParaRPr lang="ru-RU"/>
        </a:p>
      </dgm:t>
    </dgm:pt>
    <dgm:pt modelId="{FE43C15C-E0B0-4792-8FD5-B4CD83EDDB89}" type="pres">
      <dgm:prSet presAssocID="{8C5958E2-E823-478B-9A9A-97AFB78AB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A1E83-58DF-45B1-AAD4-8175942FC2DF}" type="pres">
      <dgm:prSet presAssocID="{F0EAF57C-1D24-479E-A98E-6C2A34739E5F}" presName="parentText" presStyleLbl="node1" presStyleIdx="0" presStyleCnt="1" custLinFactNeighborX="-1613" custLinFactNeighborY="-1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A69E7-4FBD-4F1A-B84B-7234D9D5596B}" srcId="{8C5958E2-E823-478B-9A9A-97AFB78AB5C5}" destId="{F0EAF57C-1D24-479E-A98E-6C2A34739E5F}" srcOrd="0" destOrd="0" parTransId="{0CB1289D-3A98-4CCA-B9CC-A4067195C7C7}" sibTransId="{19033285-4DB6-4EAD-9BA9-D408FE65A1FA}"/>
    <dgm:cxn modelId="{8D033239-CDBB-43CC-A2BD-AB6F04A1AEFE}" type="presOf" srcId="{F0EAF57C-1D24-479E-A98E-6C2A34739E5F}" destId="{397A1E83-58DF-45B1-AAD4-8175942FC2DF}" srcOrd="0" destOrd="0" presId="urn:microsoft.com/office/officeart/2005/8/layout/vList2"/>
    <dgm:cxn modelId="{6AA7D91B-C9CC-44D3-8550-08BB55225799}" type="presOf" srcId="{8C5958E2-E823-478B-9A9A-97AFB78AB5C5}" destId="{FE43C15C-E0B0-4792-8FD5-B4CD83EDDB89}" srcOrd="0" destOrd="0" presId="urn:microsoft.com/office/officeart/2005/8/layout/vList2"/>
    <dgm:cxn modelId="{02E926B9-B03E-470B-938F-D4B71B16E683}" type="presParOf" srcId="{FE43C15C-E0B0-4792-8FD5-B4CD83EDDB89}" destId="{397A1E83-58DF-45B1-AAD4-8175942FC2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5958E2-E823-478B-9A9A-97AFB78AB5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EAF57C-1D24-479E-A98E-6C2A34739E5F}">
      <dgm:prSet/>
      <dgm:spPr/>
      <dgm:t>
        <a:bodyPr/>
        <a:lstStyle/>
        <a:p>
          <a:pPr algn="ctr" rtl="0"/>
          <a:r>
            <a:rPr lang="ru-RU" dirty="0" smtClean="0"/>
            <a:t>Откуда водород? - реакции конверсии</a:t>
          </a:r>
          <a:r>
            <a:rPr lang="en-US" dirty="0" smtClean="0"/>
            <a:t> </a:t>
          </a:r>
          <a:r>
            <a:rPr lang="ru-RU" dirty="0" smtClean="0"/>
            <a:t>низших </a:t>
          </a:r>
          <a:r>
            <a:rPr lang="ru-RU" dirty="0" err="1" smtClean="0"/>
            <a:t>алканов</a:t>
          </a:r>
          <a:r>
            <a:rPr lang="ru-RU" dirty="0" smtClean="0"/>
            <a:t> в водород и оксид углерода</a:t>
          </a:r>
          <a:endParaRPr lang="ru-RU" dirty="0"/>
        </a:p>
      </dgm:t>
    </dgm:pt>
    <dgm:pt modelId="{0CB1289D-3A98-4CCA-B9CC-A4067195C7C7}" type="parTrans" cxnId="{304A69E7-4FBD-4F1A-B84B-7234D9D5596B}">
      <dgm:prSet/>
      <dgm:spPr/>
      <dgm:t>
        <a:bodyPr/>
        <a:lstStyle/>
        <a:p>
          <a:endParaRPr lang="ru-RU"/>
        </a:p>
      </dgm:t>
    </dgm:pt>
    <dgm:pt modelId="{19033285-4DB6-4EAD-9BA9-D408FE65A1FA}" type="sibTrans" cxnId="{304A69E7-4FBD-4F1A-B84B-7234D9D5596B}">
      <dgm:prSet/>
      <dgm:spPr/>
      <dgm:t>
        <a:bodyPr/>
        <a:lstStyle/>
        <a:p>
          <a:endParaRPr lang="ru-RU"/>
        </a:p>
      </dgm:t>
    </dgm:pt>
    <dgm:pt modelId="{FE43C15C-E0B0-4792-8FD5-B4CD83EDDB89}" type="pres">
      <dgm:prSet presAssocID="{8C5958E2-E823-478B-9A9A-97AFB78AB5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A1E83-58DF-45B1-AAD4-8175942FC2DF}" type="pres">
      <dgm:prSet presAssocID="{F0EAF57C-1D24-479E-A98E-6C2A34739E5F}" presName="parentText" presStyleLbl="node1" presStyleIdx="0" presStyleCnt="1" custLinFactNeighborX="-1613" custLinFactNeighborY="-1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A69E7-4FBD-4F1A-B84B-7234D9D5596B}" srcId="{8C5958E2-E823-478B-9A9A-97AFB78AB5C5}" destId="{F0EAF57C-1D24-479E-A98E-6C2A34739E5F}" srcOrd="0" destOrd="0" parTransId="{0CB1289D-3A98-4CCA-B9CC-A4067195C7C7}" sibTransId="{19033285-4DB6-4EAD-9BA9-D408FE65A1FA}"/>
    <dgm:cxn modelId="{39924859-3804-486A-87D8-E2F9B08873C3}" type="presOf" srcId="{8C5958E2-E823-478B-9A9A-97AFB78AB5C5}" destId="{FE43C15C-E0B0-4792-8FD5-B4CD83EDDB89}" srcOrd="0" destOrd="0" presId="urn:microsoft.com/office/officeart/2005/8/layout/vList2"/>
    <dgm:cxn modelId="{B8CA2EF9-0550-4711-9143-2AB2AE006401}" type="presOf" srcId="{F0EAF57C-1D24-479E-A98E-6C2A34739E5F}" destId="{397A1E83-58DF-45B1-AAD4-8175942FC2DF}" srcOrd="0" destOrd="0" presId="urn:microsoft.com/office/officeart/2005/8/layout/vList2"/>
    <dgm:cxn modelId="{B22390BE-2C1E-4C32-A406-F874435F292A}" type="presParOf" srcId="{FE43C15C-E0B0-4792-8FD5-B4CD83EDDB89}" destId="{397A1E83-58DF-45B1-AAD4-8175942FC2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92C840-FB72-45BD-A0C0-654462F123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A28C4-C750-4FDC-86D2-D49319396A1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tabLst>
              <a:tab pos="1080000" algn="l"/>
            </a:tabLst>
          </a:pPr>
          <a:r>
            <a:rPr lang="ru-RU" sz="1400" b="1" u="sng" dirty="0" smtClean="0"/>
            <a:t>Углекислотная конверсия топлива в </a:t>
          </a:r>
          <a:r>
            <a:rPr lang="ru-RU" sz="1400" b="1" u="sng" dirty="0" err="1" smtClean="0"/>
            <a:t>моноксид</a:t>
          </a:r>
          <a:r>
            <a:rPr lang="ru-RU" sz="1400" b="1" u="sng" dirty="0" smtClean="0"/>
            <a:t>:</a:t>
          </a:r>
        </a:p>
        <a:p>
          <a:pPr algn="ctr">
            <a:tabLst>
              <a:tab pos="1080000" algn="l"/>
            </a:tabLst>
          </a:pPr>
          <a:r>
            <a:rPr lang="en-US" sz="1400" b="1" dirty="0" err="1" smtClean="0"/>
            <a:t>C</a:t>
          </a:r>
          <a:r>
            <a:rPr lang="en-US" sz="1400" b="1" baseline="-25000" dirty="0" err="1" smtClean="0"/>
            <a:t>n</a:t>
          </a:r>
          <a:r>
            <a:rPr lang="en-US" sz="1400" b="1" dirty="0" err="1" smtClean="0"/>
            <a:t>H</a:t>
          </a:r>
          <a:r>
            <a:rPr lang="ru-RU" sz="1400" b="1" baseline="-25000" dirty="0" smtClean="0"/>
            <a:t>2</a:t>
          </a:r>
          <a:r>
            <a:rPr lang="en-US" sz="1400" b="1" baseline="-25000" dirty="0" smtClean="0"/>
            <a:t>n</a:t>
          </a:r>
          <a:r>
            <a:rPr lang="ru-RU" sz="1400" b="1" baseline="-25000" dirty="0" smtClean="0"/>
            <a:t>+2</a:t>
          </a:r>
          <a:r>
            <a:rPr lang="ru-RU" sz="1400" b="1" dirty="0" smtClean="0"/>
            <a:t> + </a:t>
          </a:r>
          <a:r>
            <a:rPr lang="en-US" sz="1400" b="1" dirty="0" err="1" smtClean="0"/>
            <a:t>nCO</a:t>
          </a:r>
          <a:r>
            <a:rPr lang="ru-RU" sz="1400" b="1" baseline="-25000" dirty="0" smtClean="0"/>
            <a:t>2</a:t>
          </a:r>
          <a:r>
            <a:rPr lang="ru-RU" sz="1400" b="1" dirty="0" smtClean="0"/>
            <a:t> = 2</a:t>
          </a:r>
          <a:r>
            <a:rPr lang="en-US" sz="1400" b="1" dirty="0" err="1" smtClean="0"/>
            <a:t>nCO</a:t>
          </a:r>
          <a:r>
            <a:rPr lang="ru-RU" sz="1400" b="1" dirty="0" smtClean="0"/>
            <a:t> + (2</a:t>
          </a:r>
          <a:r>
            <a:rPr lang="en-US" sz="1400" b="1" dirty="0" smtClean="0"/>
            <a:t>n</a:t>
          </a:r>
          <a:r>
            <a:rPr lang="ru-RU" sz="1400" b="1" dirty="0" smtClean="0"/>
            <a:t> +1) </a:t>
          </a:r>
          <a:r>
            <a:rPr lang="en-US" sz="1400" b="1" dirty="0" smtClean="0"/>
            <a:t>H</a:t>
          </a:r>
          <a:r>
            <a:rPr lang="ru-RU" sz="1400" b="1" baseline="-25000" dirty="0" smtClean="0"/>
            <a:t>2</a:t>
          </a:r>
          <a:endParaRPr lang="ru-RU" sz="1400" b="1" dirty="0"/>
        </a:p>
      </dgm:t>
    </dgm:pt>
    <dgm:pt modelId="{65BDB48B-B15D-4498-ACAD-1532D8B9404C}" type="parTrans" cxnId="{F0FDEAEF-DD09-490D-87AB-C86E96902EA1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AB5220B3-E0E0-4F19-816B-F2292825A7DF}" type="sibTrans" cxnId="{F0FDEAEF-DD09-490D-87AB-C86E96902EA1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8A5177FC-80D2-43E3-812E-39B025FDCCB7}">
      <dgm:prSet phldrT="[Текст]"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</a:tabLst>
          </a:pPr>
          <a:r>
            <a:rPr lang="ru-RU" sz="1200" b="1" dirty="0" smtClean="0"/>
            <a:t>для метана</a:t>
          </a:r>
          <a:r>
            <a:rPr lang="en-US" sz="1200" b="1" dirty="0" smtClean="0"/>
            <a:t>	CH</a:t>
          </a:r>
          <a:r>
            <a:rPr lang="en-US" sz="1200" b="1" baseline="-25000" dirty="0" smtClean="0"/>
            <a:t>4</a:t>
          </a:r>
          <a:r>
            <a:rPr lang="en-US" sz="1200" b="1" dirty="0" smtClean="0"/>
            <a:t> + CO</a:t>
          </a:r>
          <a:r>
            <a:rPr lang="en-US" sz="1200" b="1" baseline="-25000" dirty="0" smtClean="0"/>
            <a:t>2</a:t>
          </a:r>
          <a:r>
            <a:rPr lang="en-US" sz="1200" b="1" dirty="0" smtClean="0"/>
            <a:t> = 2CO + 2H</a:t>
          </a:r>
          <a:r>
            <a:rPr lang="en-US" sz="1200" b="1" baseline="-25000" dirty="0" smtClean="0"/>
            <a:t>2</a:t>
          </a:r>
          <a:r>
            <a:rPr lang="en-US" sz="1200" b="1" dirty="0" smtClean="0"/>
            <a:t>;	</a:t>
          </a:r>
          <a:r>
            <a:rPr lang="ru-RU" sz="1200" b="1" dirty="0" smtClean="0"/>
            <a:t>для этана</a:t>
          </a:r>
          <a:r>
            <a:rPr lang="en-US" sz="1200" b="1" dirty="0" smtClean="0"/>
            <a:t>	C</a:t>
          </a:r>
          <a:r>
            <a:rPr lang="en-US" sz="1200" b="1" baseline="-25000" dirty="0" smtClean="0"/>
            <a:t>2</a:t>
          </a:r>
          <a:r>
            <a:rPr lang="en-US" sz="1200" b="1" dirty="0" smtClean="0"/>
            <a:t>H</a:t>
          </a:r>
          <a:r>
            <a:rPr lang="en-US" sz="1200" b="1" baseline="-25000" dirty="0" smtClean="0"/>
            <a:t>6</a:t>
          </a:r>
          <a:r>
            <a:rPr lang="en-US" sz="1200" b="1" dirty="0" smtClean="0"/>
            <a:t> + 2CO</a:t>
          </a:r>
          <a:r>
            <a:rPr lang="en-US" sz="1200" b="1" baseline="-25000" dirty="0" smtClean="0"/>
            <a:t>2</a:t>
          </a:r>
          <a:r>
            <a:rPr lang="en-US" sz="1200" b="1" dirty="0" smtClean="0"/>
            <a:t> = 4CO + 5H</a:t>
          </a:r>
          <a:r>
            <a:rPr lang="en-US" sz="1200" b="1" baseline="-25000" dirty="0" smtClean="0"/>
            <a:t>2</a:t>
          </a:r>
          <a:r>
            <a:rPr lang="en-US" sz="1200" b="1" dirty="0" smtClean="0"/>
            <a:t>;</a:t>
          </a:r>
          <a:endParaRPr lang="ru-RU" sz="1200" b="1" dirty="0"/>
        </a:p>
      </dgm:t>
    </dgm:pt>
    <dgm:pt modelId="{5F3B5BCF-0A21-45ED-97CA-28101FA7B6CA}" type="parTrans" cxnId="{5C22AE3A-9ED2-4A9B-BD23-91658095B4D3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A5D7C8B7-88F4-48CB-8E9A-2B5D9E2D5042}" type="sibTrans" cxnId="{5C22AE3A-9ED2-4A9B-BD23-91658095B4D3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457B50CB-83E4-4C84-81A6-81C24E8A27F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tabLst>
              <a:tab pos="1080000" algn="l"/>
            </a:tabLst>
          </a:pPr>
          <a:r>
            <a:rPr lang="ru-RU" sz="1400" b="1" u="sng" dirty="0" smtClean="0"/>
            <a:t>Парциальное окисление топлива до </a:t>
          </a:r>
          <a:r>
            <a:rPr lang="ru-RU" sz="1400" b="1" u="sng" dirty="0" err="1" smtClean="0"/>
            <a:t>моноксида</a:t>
          </a:r>
          <a:r>
            <a:rPr lang="ru-RU" sz="1400" b="1" u="sng" dirty="0" smtClean="0"/>
            <a:t>:</a:t>
          </a:r>
        </a:p>
        <a:p>
          <a:pPr algn="ctr">
            <a:tabLst>
              <a:tab pos="1080000" algn="l"/>
            </a:tabLst>
          </a:pPr>
          <a:r>
            <a:rPr lang="en-US" sz="1400" b="1" dirty="0" smtClean="0"/>
            <a:t>C</a:t>
          </a:r>
          <a:r>
            <a:rPr lang="en-US" sz="1400" b="1" baseline="-25000" dirty="0" smtClean="0"/>
            <a:t>n</a:t>
          </a:r>
          <a:r>
            <a:rPr lang="en-US" sz="1400" b="1" dirty="0" smtClean="0"/>
            <a:t>H</a:t>
          </a:r>
          <a:r>
            <a:rPr lang="en-US" sz="1400" b="1" baseline="-25000" dirty="0" smtClean="0"/>
            <a:t>2n+2</a:t>
          </a:r>
          <a:r>
            <a:rPr lang="en-US" sz="1400" b="1" dirty="0" smtClean="0"/>
            <a:t> + ½ nO</a:t>
          </a:r>
          <a:r>
            <a:rPr lang="en-US" sz="1400" b="1" baseline="-25000" dirty="0" smtClean="0"/>
            <a:t>2</a:t>
          </a:r>
          <a:r>
            <a:rPr lang="en-US" sz="1400" b="1" dirty="0" smtClean="0"/>
            <a:t> = </a:t>
          </a:r>
          <a:r>
            <a:rPr lang="en-US" sz="1400" b="1" dirty="0" err="1" smtClean="0"/>
            <a:t>nCO</a:t>
          </a:r>
          <a:r>
            <a:rPr lang="en-US" sz="1400" b="1" dirty="0" smtClean="0"/>
            <a:t> + (n +1) H</a:t>
          </a:r>
          <a:r>
            <a:rPr lang="en-US" sz="1400" b="1" baseline="-25000" dirty="0" smtClean="0"/>
            <a:t>2</a:t>
          </a:r>
          <a:endParaRPr lang="ru-RU" sz="1400" b="1" dirty="0"/>
        </a:p>
      </dgm:t>
    </dgm:pt>
    <dgm:pt modelId="{BA578571-7EFB-4DC8-958C-37780C612D49}" type="parTrans" cxnId="{19B09ABB-B5E9-471F-A708-257906DB021B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8D026AEA-78AD-47C0-BDAC-F21C4003698F}" type="sibTrans" cxnId="{19B09ABB-B5E9-471F-A708-257906DB021B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3A9F99CF-88E9-40E0-A156-6B8F258E04CB}">
      <dgm:prSet phldrT="[Текст]"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</a:tabLst>
          </a:pPr>
          <a:r>
            <a:rPr lang="ru-RU" sz="1200" b="1" dirty="0" smtClean="0"/>
            <a:t>для метана	CH</a:t>
          </a:r>
          <a:r>
            <a:rPr lang="ru-RU" sz="1200" b="1" baseline="-25000" dirty="0" smtClean="0"/>
            <a:t>4</a:t>
          </a:r>
          <a:r>
            <a:rPr lang="ru-RU" sz="1200" b="1" dirty="0" smtClean="0"/>
            <a:t> + ½ 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CO + 2H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r>
            <a:rPr lang="en-US" sz="1200" b="1" dirty="0" smtClean="0"/>
            <a:t>	    </a:t>
          </a:r>
          <a:r>
            <a:rPr lang="ru-RU" sz="1200" b="1" dirty="0" smtClean="0"/>
            <a:t>для этана</a:t>
          </a:r>
          <a:r>
            <a:rPr lang="en-US" sz="1200" b="1" dirty="0" smtClean="0"/>
            <a:t>   </a:t>
          </a:r>
          <a:r>
            <a:rPr lang="ru-RU" sz="1200" b="1" dirty="0" smtClean="0"/>
            <a:t>C</a:t>
          </a:r>
          <a:r>
            <a:rPr lang="ru-RU" sz="1200" b="1" baseline="-25000" dirty="0" smtClean="0"/>
            <a:t>2</a:t>
          </a:r>
          <a:r>
            <a:rPr lang="ru-RU" sz="1200" b="1" dirty="0" smtClean="0"/>
            <a:t>H</a:t>
          </a:r>
          <a:r>
            <a:rPr lang="ru-RU" sz="1200" b="1" baseline="-25000" dirty="0" smtClean="0"/>
            <a:t>6</a:t>
          </a:r>
          <a:r>
            <a:rPr lang="ru-RU" sz="1200" b="1" dirty="0" smtClean="0"/>
            <a:t> + 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2CO + 3H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4EEDB499-E6FC-4EE9-A51B-77EA240E4547}" type="parTrans" cxnId="{0D85367C-0996-4A0C-AA33-2DCA8BE7FA89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E4364858-4B43-4237-9D4B-6E5B5DF1140B}" type="sibTrans" cxnId="{0D85367C-0996-4A0C-AA33-2DCA8BE7FA89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8FA697C6-0FEB-4A38-8510-7450F500DBFF}">
      <dgm:prSet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  <a:tab pos="2880000" algn="l"/>
            </a:tabLst>
          </a:pPr>
          <a:r>
            <a:rPr lang="ru-RU" sz="1200" b="1" dirty="0" smtClean="0"/>
            <a:t>для пропана	</a:t>
          </a:r>
          <a:r>
            <a:rPr lang="en-US" sz="1200" b="1" dirty="0" smtClean="0"/>
            <a:t>C</a:t>
          </a:r>
          <a:r>
            <a:rPr lang="ru-RU" sz="1200" b="1" baseline="-25000" dirty="0" smtClean="0"/>
            <a:t>3</a:t>
          </a:r>
          <a:r>
            <a:rPr lang="en-US" sz="1200" b="1" dirty="0" smtClean="0"/>
            <a:t>H</a:t>
          </a:r>
          <a:r>
            <a:rPr lang="ru-RU" sz="1200" b="1" baseline="-25000" dirty="0" smtClean="0"/>
            <a:t>8</a:t>
          </a:r>
          <a:r>
            <a:rPr lang="ru-RU" sz="1200" b="1" dirty="0" smtClean="0"/>
            <a:t> + 3</a:t>
          </a:r>
          <a:r>
            <a:rPr lang="en-US" sz="1200" b="1" dirty="0" smtClean="0"/>
            <a:t>CO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6</a:t>
          </a:r>
          <a:r>
            <a:rPr lang="en-US" sz="1200" b="1" dirty="0" smtClean="0"/>
            <a:t>CO</a:t>
          </a:r>
          <a:r>
            <a:rPr lang="ru-RU" sz="1200" b="1" dirty="0" smtClean="0"/>
            <a:t> + 7</a:t>
          </a:r>
          <a:r>
            <a:rPr lang="en-US" sz="1200" b="1" dirty="0" smtClean="0"/>
            <a:t>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r>
            <a:rPr lang="en-US" sz="1200" b="1" dirty="0" smtClean="0"/>
            <a:t> 	</a:t>
          </a:r>
          <a:r>
            <a:rPr lang="ru-RU" sz="1200" b="1" dirty="0" smtClean="0"/>
            <a:t>для бутана</a:t>
          </a:r>
          <a:r>
            <a:rPr lang="en-US" sz="1200" b="1" dirty="0" smtClean="0"/>
            <a:t>	C</a:t>
          </a:r>
          <a:r>
            <a:rPr lang="ru-RU" sz="1200" b="1" baseline="-25000" dirty="0" smtClean="0"/>
            <a:t>4</a:t>
          </a:r>
          <a:r>
            <a:rPr lang="en-US" sz="1200" b="1" dirty="0" smtClean="0"/>
            <a:t>H</a:t>
          </a:r>
          <a:r>
            <a:rPr lang="ru-RU" sz="1200" b="1" baseline="-25000" dirty="0" smtClean="0"/>
            <a:t>10</a:t>
          </a:r>
          <a:r>
            <a:rPr lang="ru-RU" sz="1200" b="1" dirty="0" smtClean="0"/>
            <a:t> + 4</a:t>
          </a:r>
          <a:r>
            <a:rPr lang="en-US" sz="1200" b="1" dirty="0" smtClean="0"/>
            <a:t>CO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8</a:t>
          </a:r>
          <a:r>
            <a:rPr lang="en-US" sz="1200" b="1" dirty="0" smtClean="0"/>
            <a:t>CO</a:t>
          </a:r>
          <a:r>
            <a:rPr lang="ru-RU" sz="1200" b="1" dirty="0" smtClean="0"/>
            <a:t> + 9</a:t>
          </a:r>
          <a:r>
            <a:rPr lang="en-US" sz="1200" b="1" dirty="0" smtClean="0"/>
            <a:t>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E7416052-6AC4-4CC5-A789-A5AC89A014FB}" type="parTrans" cxnId="{00452596-DD70-48C4-9CB6-6411B305CE06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86EBC421-1AB7-410F-B7BE-7E6959D8DFEE}" type="sibTrans" cxnId="{00452596-DD70-48C4-9CB6-6411B305CE06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73417E5D-FF96-472F-9D72-52D7FA8C5CE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tabLst>
              <a:tab pos="1080000" algn="l"/>
            </a:tabLst>
          </a:pPr>
          <a:r>
            <a:rPr lang="ru-RU" sz="1400" b="1" u="sng" dirty="0" smtClean="0"/>
            <a:t>Паровая конверсия топлива в </a:t>
          </a:r>
          <a:r>
            <a:rPr lang="ru-RU" sz="1400" b="1" u="sng" dirty="0" err="1" smtClean="0"/>
            <a:t>моноксид</a:t>
          </a:r>
          <a:r>
            <a:rPr lang="ru-RU" sz="1400" b="1" u="sng" dirty="0" smtClean="0"/>
            <a:t>:</a:t>
          </a:r>
        </a:p>
        <a:p>
          <a:pPr algn="ctr">
            <a:tabLst>
              <a:tab pos="1080000" algn="l"/>
            </a:tabLst>
          </a:pPr>
          <a:r>
            <a:rPr lang="en-US" sz="1400" b="1" dirty="0" smtClean="0"/>
            <a:t>C</a:t>
          </a:r>
          <a:r>
            <a:rPr lang="en-US" sz="1400" b="1" baseline="-25000" dirty="0" smtClean="0"/>
            <a:t>n</a:t>
          </a:r>
          <a:r>
            <a:rPr lang="en-US" sz="1400" b="1" dirty="0" smtClean="0"/>
            <a:t>H</a:t>
          </a:r>
          <a:r>
            <a:rPr lang="en-US" sz="1400" b="1" baseline="-25000" dirty="0" smtClean="0"/>
            <a:t>2n+2</a:t>
          </a:r>
          <a:r>
            <a:rPr lang="en-US" sz="1400" b="1" dirty="0" smtClean="0"/>
            <a:t> + nH</a:t>
          </a:r>
          <a:r>
            <a:rPr lang="en-US" sz="1400" b="1" baseline="-25000" dirty="0" smtClean="0"/>
            <a:t>2</a:t>
          </a:r>
          <a:r>
            <a:rPr lang="en-US" sz="1400" b="1" dirty="0" smtClean="0"/>
            <a:t>O = </a:t>
          </a:r>
          <a:r>
            <a:rPr lang="en-US" sz="1400" b="1" dirty="0" err="1" smtClean="0"/>
            <a:t>nCO</a:t>
          </a:r>
          <a:r>
            <a:rPr lang="en-US" sz="1400" b="1" dirty="0" smtClean="0"/>
            <a:t> + (2n +1) H</a:t>
          </a:r>
          <a:r>
            <a:rPr lang="en-US" sz="1400" b="1" baseline="-25000" dirty="0" smtClean="0"/>
            <a:t>2</a:t>
          </a:r>
          <a:endParaRPr lang="ru-RU" sz="1400" b="1" dirty="0"/>
        </a:p>
      </dgm:t>
    </dgm:pt>
    <dgm:pt modelId="{44797A3E-6B24-4162-839E-302B70FB3EDA}" type="parTrans" cxnId="{6808E2D4-0755-42B0-9183-209613183684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59E7FD06-DB90-4745-99E9-970DE88D6D1B}" type="sibTrans" cxnId="{6808E2D4-0755-42B0-9183-209613183684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99C022B1-0B3C-44FF-985E-7A21C1020B36}">
      <dgm:prSet phldrT="[Текст]"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</a:tabLst>
          </a:pPr>
          <a:r>
            <a:rPr lang="ru-RU" sz="1200" b="1" dirty="0" smtClean="0"/>
            <a:t>для метана	CH</a:t>
          </a:r>
          <a:r>
            <a:rPr lang="ru-RU" sz="1200" b="1" baseline="-25000" dirty="0" smtClean="0"/>
            <a:t>4</a:t>
          </a:r>
          <a:r>
            <a:rPr lang="ru-RU" sz="1200" b="1" dirty="0" smtClean="0"/>
            <a:t> + 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O = CO + 3H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r>
            <a:rPr lang="en-US" sz="1200" b="1" dirty="0" smtClean="0"/>
            <a:t> 	 </a:t>
          </a:r>
          <a:r>
            <a:rPr lang="ru-RU" sz="1200" b="1" dirty="0" smtClean="0"/>
            <a:t>для этана	C</a:t>
          </a:r>
          <a:r>
            <a:rPr lang="ru-RU" sz="1200" b="1" baseline="-25000" dirty="0" smtClean="0"/>
            <a:t>2</a:t>
          </a:r>
          <a:r>
            <a:rPr lang="ru-RU" sz="1200" b="1" dirty="0" smtClean="0"/>
            <a:t>H</a:t>
          </a:r>
          <a:r>
            <a:rPr lang="ru-RU" sz="1200" b="1" baseline="-25000" dirty="0" smtClean="0"/>
            <a:t>6</a:t>
          </a:r>
          <a:r>
            <a:rPr lang="ru-RU" sz="1200" b="1" dirty="0" smtClean="0"/>
            <a:t> + 2H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O = 2CO + 5H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BCD8C8D8-21A3-4519-8DC9-9B8AA1446C9D}" type="parTrans" cxnId="{DAA5CA8F-3FBF-43AB-9D84-B8FA04C9E017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B4B1E1B5-9A99-48BF-9B47-22A54EFC1B6D}" type="sibTrans" cxnId="{DAA5CA8F-3FBF-43AB-9D84-B8FA04C9E017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CB146E85-985C-479C-8459-147174F1B8AC}">
      <dgm:prSet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</a:tabLst>
          </a:pPr>
          <a:r>
            <a:rPr lang="ru-RU" sz="1200" b="1" dirty="0" smtClean="0"/>
            <a:t>для пропана	C</a:t>
          </a:r>
          <a:r>
            <a:rPr lang="ru-RU" sz="1200" b="1" baseline="-25000" dirty="0" smtClean="0"/>
            <a:t>3</a:t>
          </a:r>
          <a:r>
            <a:rPr lang="ru-RU" sz="1200" b="1" dirty="0" smtClean="0"/>
            <a:t>H</a:t>
          </a:r>
          <a:r>
            <a:rPr lang="ru-RU" sz="1200" b="1" baseline="-25000" dirty="0" smtClean="0"/>
            <a:t>8</a:t>
          </a:r>
          <a:r>
            <a:rPr lang="ru-RU" sz="1200" b="1" dirty="0" smtClean="0"/>
            <a:t> + 3/2 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3CO + 4H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r>
            <a:rPr lang="en-US" sz="1200" b="1" dirty="0" smtClean="0"/>
            <a:t>  </a:t>
          </a:r>
          <a:r>
            <a:rPr lang="ru-RU" sz="1200" b="1" dirty="0" smtClean="0"/>
            <a:t>для бутана</a:t>
          </a:r>
          <a:r>
            <a:rPr lang="en-US" sz="1200" b="1" dirty="0" smtClean="0"/>
            <a:t> </a:t>
          </a:r>
          <a:r>
            <a:rPr lang="ru-RU" sz="1200" b="1" dirty="0" smtClean="0"/>
            <a:t>C</a:t>
          </a:r>
          <a:r>
            <a:rPr lang="ru-RU" sz="1200" b="1" baseline="-25000" dirty="0" smtClean="0"/>
            <a:t>4</a:t>
          </a:r>
          <a:r>
            <a:rPr lang="ru-RU" sz="1200" b="1" dirty="0" smtClean="0"/>
            <a:t>H</a:t>
          </a:r>
          <a:r>
            <a:rPr lang="ru-RU" sz="1200" b="1" baseline="-25000" dirty="0" smtClean="0"/>
            <a:t>10</a:t>
          </a:r>
          <a:r>
            <a:rPr lang="ru-RU" sz="1200" b="1" dirty="0" smtClean="0"/>
            <a:t> + 2O</a:t>
          </a:r>
          <a:r>
            <a:rPr lang="ru-RU" sz="1200" b="1" baseline="-25000" dirty="0" smtClean="0"/>
            <a:t>2</a:t>
          </a:r>
          <a:r>
            <a:rPr lang="ru-RU" sz="1200" b="1" dirty="0" smtClean="0"/>
            <a:t> = 4CO + 5H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7C0A5DD0-B364-489C-92B0-6708F8C69713}" type="parTrans" cxnId="{B42905EE-DFD7-41FC-BEB5-A7EB2256E7FA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096F1AE2-04D0-4A55-A794-5327C2380B3F}" type="sibTrans" cxnId="{B42905EE-DFD7-41FC-BEB5-A7EB2256E7FA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53633AF5-F6FE-407B-8C17-B664EBA05B4F}">
      <dgm:prSet custT="1"/>
      <dgm:spPr/>
      <dgm:t>
        <a:bodyPr/>
        <a:lstStyle/>
        <a:p>
          <a:pPr>
            <a:lnSpc>
              <a:spcPct val="150000"/>
            </a:lnSpc>
            <a:tabLst>
              <a:tab pos="1440000" algn="l"/>
            </a:tabLst>
          </a:pPr>
          <a:r>
            <a:rPr lang="ru-RU" sz="1200" b="1" dirty="0" smtClean="0"/>
            <a:t>для пропана	C</a:t>
          </a:r>
          <a:r>
            <a:rPr lang="ru-RU" sz="1200" b="1" baseline="-25000" dirty="0" smtClean="0"/>
            <a:t>3</a:t>
          </a:r>
          <a:r>
            <a:rPr lang="ru-RU" sz="1200" b="1" dirty="0" smtClean="0"/>
            <a:t>H</a:t>
          </a:r>
          <a:r>
            <a:rPr lang="ru-RU" sz="1200" b="1" baseline="-25000" dirty="0" smtClean="0"/>
            <a:t>8</a:t>
          </a:r>
          <a:r>
            <a:rPr lang="ru-RU" sz="1200" b="1" dirty="0" smtClean="0"/>
            <a:t> + 3H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O = 3CO + 7H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r>
            <a:rPr lang="en-US" sz="1200" b="1" dirty="0" smtClean="0"/>
            <a:t>  </a:t>
          </a:r>
          <a:r>
            <a:rPr lang="ru-RU" sz="1200" b="1" dirty="0" smtClean="0"/>
            <a:t>для бутана	C</a:t>
          </a:r>
          <a:r>
            <a:rPr lang="ru-RU" sz="1200" b="1" baseline="-25000" dirty="0" smtClean="0"/>
            <a:t>4</a:t>
          </a:r>
          <a:r>
            <a:rPr lang="ru-RU" sz="1200" b="1" dirty="0" smtClean="0"/>
            <a:t>H</a:t>
          </a:r>
          <a:r>
            <a:rPr lang="ru-RU" sz="1200" b="1" baseline="-25000" dirty="0" smtClean="0"/>
            <a:t>10</a:t>
          </a:r>
          <a:r>
            <a:rPr lang="ru-RU" sz="1200" b="1" dirty="0" smtClean="0"/>
            <a:t> + 4H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O = 4CO + 9H</a:t>
          </a:r>
          <a:r>
            <a:rPr lang="ru-RU" sz="1200" b="1" baseline="-25000" dirty="0" smtClean="0"/>
            <a:t>2</a:t>
          </a:r>
          <a:r>
            <a:rPr lang="ru-RU" sz="1200" b="1" dirty="0" smtClean="0"/>
            <a:t>;</a:t>
          </a:r>
          <a:endParaRPr lang="ru-RU" sz="1200" b="1" dirty="0"/>
        </a:p>
      </dgm:t>
    </dgm:pt>
    <dgm:pt modelId="{0C7C06F9-F16C-408B-87BF-28D83D272599}" type="parTrans" cxnId="{24D96496-ACF1-4D53-8324-CB237619778D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D88DF2E6-08EA-4680-BC8A-CF7E5265C534}" type="sibTrans" cxnId="{24D96496-ACF1-4D53-8324-CB237619778D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AECC0C93-1F1C-4128-AC8D-F8A67728D50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tabLst>
              <a:tab pos="1080000" algn="l"/>
            </a:tabLst>
          </a:pPr>
          <a:r>
            <a:rPr lang="ru-RU" sz="1400" b="1" u="sng" dirty="0" smtClean="0"/>
            <a:t>Параллельно идет паровая конверсия </a:t>
          </a:r>
          <a:r>
            <a:rPr lang="ru-RU" sz="1400" b="1" u="sng" dirty="0" err="1" smtClean="0"/>
            <a:t>моноксида</a:t>
          </a:r>
          <a:r>
            <a:rPr lang="ru-RU" sz="1400" b="1" u="sng" dirty="0" smtClean="0"/>
            <a:t> углерода (угарного газа) в водород и безвредный оксид углерода:</a:t>
          </a:r>
        </a:p>
        <a:p>
          <a:pPr algn="ctr">
            <a:tabLst>
              <a:tab pos="1080000" algn="l"/>
            </a:tabLst>
          </a:pPr>
          <a:r>
            <a:rPr lang="en-US" sz="1400" b="1" dirty="0" smtClean="0"/>
            <a:t>CO</a:t>
          </a:r>
          <a:r>
            <a:rPr lang="ru-RU" sz="1400" b="1" dirty="0" smtClean="0"/>
            <a:t> + </a:t>
          </a:r>
          <a:r>
            <a:rPr lang="en-US" sz="1400" b="1" dirty="0" smtClean="0"/>
            <a:t>H</a:t>
          </a:r>
          <a:r>
            <a:rPr lang="ru-RU" sz="1400" b="1" baseline="-25000" dirty="0" smtClean="0"/>
            <a:t>2</a:t>
          </a:r>
          <a:r>
            <a:rPr lang="en-US" sz="1400" b="1" dirty="0" smtClean="0"/>
            <a:t>O</a:t>
          </a:r>
          <a:r>
            <a:rPr lang="ru-RU" sz="1400" b="1" dirty="0" smtClean="0"/>
            <a:t> = </a:t>
          </a:r>
          <a:r>
            <a:rPr lang="en-US" sz="1400" b="1" dirty="0" smtClean="0"/>
            <a:t>CO</a:t>
          </a:r>
          <a:r>
            <a:rPr lang="ru-RU" sz="1400" b="1" baseline="-25000" dirty="0" smtClean="0"/>
            <a:t>2</a:t>
          </a:r>
          <a:r>
            <a:rPr lang="ru-RU" sz="1400" b="1" dirty="0" smtClean="0"/>
            <a:t> + </a:t>
          </a:r>
          <a:r>
            <a:rPr lang="en-US" sz="1400" b="1" dirty="0" smtClean="0"/>
            <a:t>H</a:t>
          </a:r>
          <a:r>
            <a:rPr lang="ru-RU" sz="1400" b="1" baseline="-25000" dirty="0" smtClean="0"/>
            <a:t>2</a:t>
          </a:r>
          <a:endParaRPr lang="ru-RU" sz="1400" b="1" dirty="0"/>
        </a:p>
      </dgm:t>
    </dgm:pt>
    <dgm:pt modelId="{42B99871-68F5-4577-A29B-C1A6B9D6F8B1}" type="sibTrans" cxnId="{252FC3EB-182A-43F4-A1DB-E2595C44F6B0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B140D6A2-99AA-45F1-95AF-EA22C10F75DA}" type="parTrans" cxnId="{252FC3EB-182A-43F4-A1DB-E2595C44F6B0}">
      <dgm:prSet/>
      <dgm:spPr/>
      <dgm:t>
        <a:bodyPr/>
        <a:lstStyle/>
        <a:p>
          <a:pPr>
            <a:tabLst>
              <a:tab pos="1080000" algn="l"/>
            </a:tabLst>
          </a:pPr>
          <a:endParaRPr lang="ru-RU" sz="2000" b="1"/>
        </a:p>
      </dgm:t>
    </dgm:pt>
    <dgm:pt modelId="{C5FEECC2-5D67-40C5-8438-241A0DB8443D}" type="pres">
      <dgm:prSet presAssocID="{F492C840-FB72-45BD-A0C0-654462F12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122CE-490C-443B-9EBA-02D0991ED411}" type="pres">
      <dgm:prSet presAssocID="{63AA28C4-C750-4FDC-86D2-D49319396A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BE7E0-A6CD-411E-BA03-F576B2004028}" type="pres">
      <dgm:prSet presAssocID="{63AA28C4-C750-4FDC-86D2-D49319396A19}" presName="childText" presStyleLbl="revTx" presStyleIdx="0" presStyleCnt="3" custScaleX="9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97A71-F081-45E9-B47D-2DF9F2EFA658}" type="pres">
      <dgm:prSet presAssocID="{457B50CB-83E4-4C84-81A6-81C24E8A27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724CD-898F-4C49-8985-1C0FB291E3BF}" type="pres">
      <dgm:prSet presAssocID="{457B50CB-83E4-4C84-81A6-81C24E8A27F1}" presName="childText" presStyleLbl="revTx" presStyleIdx="1" presStyleCnt="3" custScaleX="9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3794-520F-41A4-B7B9-F91A96B99B9E}" type="pres">
      <dgm:prSet presAssocID="{73417E5D-FF96-472F-9D72-52D7FA8C5C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ECA21-612B-4ADA-8CB7-0870A6C5DA77}" type="pres">
      <dgm:prSet presAssocID="{73417E5D-FF96-472F-9D72-52D7FA8C5CE2}" presName="childText" presStyleLbl="revTx" presStyleIdx="2" presStyleCnt="3" custScaleX="9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3C43-77AC-4C32-986F-4772F12AFB2A}" type="pres">
      <dgm:prSet presAssocID="{AECC0C93-1F1C-4128-AC8D-F8A67728D5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91ED4-B2A2-4DEF-A0C6-70BC4DB6A661}" type="presOf" srcId="{99C022B1-0B3C-44FF-985E-7A21C1020B36}" destId="{754ECA21-612B-4ADA-8CB7-0870A6C5DA77}" srcOrd="0" destOrd="0" presId="urn:microsoft.com/office/officeart/2005/8/layout/vList2"/>
    <dgm:cxn modelId="{19B09ABB-B5E9-471F-A708-257906DB021B}" srcId="{F492C840-FB72-45BD-A0C0-654462F123D7}" destId="{457B50CB-83E4-4C84-81A6-81C24E8A27F1}" srcOrd="1" destOrd="0" parTransId="{BA578571-7EFB-4DC8-958C-37780C612D49}" sibTransId="{8D026AEA-78AD-47C0-BDAC-F21C4003698F}"/>
    <dgm:cxn modelId="{F1035AF2-DE23-4087-BB1C-2BB6F10EB7DF}" type="presOf" srcId="{457B50CB-83E4-4C84-81A6-81C24E8A27F1}" destId="{5DE97A71-F081-45E9-B47D-2DF9F2EFA658}" srcOrd="0" destOrd="0" presId="urn:microsoft.com/office/officeart/2005/8/layout/vList2"/>
    <dgm:cxn modelId="{DAA5CA8F-3FBF-43AB-9D84-B8FA04C9E017}" srcId="{73417E5D-FF96-472F-9D72-52D7FA8C5CE2}" destId="{99C022B1-0B3C-44FF-985E-7A21C1020B36}" srcOrd="0" destOrd="0" parTransId="{BCD8C8D8-21A3-4519-8DC9-9B8AA1446C9D}" sibTransId="{B4B1E1B5-9A99-48BF-9B47-22A54EFC1B6D}"/>
    <dgm:cxn modelId="{B42905EE-DFD7-41FC-BEB5-A7EB2256E7FA}" srcId="{457B50CB-83E4-4C84-81A6-81C24E8A27F1}" destId="{CB146E85-985C-479C-8459-147174F1B8AC}" srcOrd="1" destOrd="0" parTransId="{7C0A5DD0-B364-489C-92B0-6708F8C69713}" sibTransId="{096F1AE2-04D0-4A55-A794-5327C2380B3F}"/>
    <dgm:cxn modelId="{4631635E-EBBC-4DE5-8E9D-E26338F842BE}" type="presOf" srcId="{F492C840-FB72-45BD-A0C0-654462F123D7}" destId="{C5FEECC2-5D67-40C5-8438-241A0DB8443D}" srcOrd="0" destOrd="0" presId="urn:microsoft.com/office/officeart/2005/8/layout/vList2"/>
    <dgm:cxn modelId="{635F55D7-161E-43C6-B104-4963CCB9CB44}" type="presOf" srcId="{AECC0C93-1F1C-4128-AC8D-F8A67728D500}" destId="{E8073C43-77AC-4C32-986F-4772F12AFB2A}" srcOrd="0" destOrd="0" presId="urn:microsoft.com/office/officeart/2005/8/layout/vList2"/>
    <dgm:cxn modelId="{24D96496-ACF1-4D53-8324-CB237619778D}" srcId="{73417E5D-FF96-472F-9D72-52D7FA8C5CE2}" destId="{53633AF5-F6FE-407B-8C17-B664EBA05B4F}" srcOrd="1" destOrd="0" parTransId="{0C7C06F9-F16C-408B-87BF-28D83D272599}" sibTransId="{D88DF2E6-08EA-4680-BC8A-CF7E5265C534}"/>
    <dgm:cxn modelId="{252FC3EB-182A-43F4-A1DB-E2595C44F6B0}" srcId="{F492C840-FB72-45BD-A0C0-654462F123D7}" destId="{AECC0C93-1F1C-4128-AC8D-F8A67728D500}" srcOrd="3" destOrd="0" parTransId="{B140D6A2-99AA-45F1-95AF-EA22C10F75DA}" sibTransId="{42B99871-68F5-4577-A29B-C1A6B9D6F8B1}"/>
    <dgm:cxn modelId="{6808E2D4-0755-42B0-9183-209613183684}" srcId="{F492C840-FB72-45BD-A0C0-654462F123D7}" destId="{73417E5D-FF96-472F-9D72-52D7FA8C5CE2}" srcOrd="2" destOrd="0" parTransId="{44797A3E-6B24-4162-839E-302B70FB3EDA}" sibTransId="{59E7FD06-DB90-4745-99E9-970DE88D6D1B}"/>
    <dgm:cxn modelId="{65570E10-C7AB-4BA1-9548-E8A02D3ED3FC}" type="presOf" srcId="{3A9F99CF-88E9-40E0-A156-6B8F258E04CB}" destId="{7C8724CD-898F-4C49-8985-1C0FB291E3BF}" srcOrd="0" destOrd="0" presId="urn:microsoft.com/office/officeart/2005/8/layout/vList2"/>
    <dgm:cxn modelId="{79A70C7A-76BD-45A5-8E66-D11E9049D342}" type="presOf" srcId="{73417E5D-FF96-472F-9D72-52D7FA8C5CE2}" destId="{5B943794-520F-41A4-B7B9-F91A96B99B9E}" srcOrd="0" destOrd="0" presId="urn:microsoft.com/office/officeart/2005/8/layout/vList2"/>
    <dgm:cxn modelId="{F0FDEAEF-DD09-490D-87AB-C86E96902EA1}" srcId="{F492C840-FB72-45BD-A0C0-654462F123D7}" destId="{63AA28C4-C750-4FDC-86D2-D49319396A19}" srcOrd="0" destOrd="0" parTransId="{65BDB48B-B15D-4498-ACAD-1532D8B9404C}" sibTransId="{AB5220B3-E0E0-4F19-816B-F2292825A7DF}"/>
    <dgm:cxn modelId="{2B8EACE5-16D9-4B33-8F27-515F6CF7FC26}" type="presOf" srcId="{63AA28C4-C750-4FDC-86D2-D49319396A19}" destId="{413122CE-490C-443B-9EBA-02D0991ED411}" srcOrd="0" destOrd="0" presId="urn:microsoft.com/office/officeart/2005/8/layout/vList2"/>
    <dgm:cxn modelId="{0D85367C-0996-4A0C-AA33-2DCA8BE7FA89}" srcId="{457B50CB-83E4-4C84-81A6-81C24E8A27F1}" destId="{3A9F99CF-88E9-40E0-A156-6B8F258E04CB}" srcOrd="0" destOrd="0" parTransId="{4EEDB499-E6FC-4EE9-A51B-77EA240E4547}" sibTransId="{E4364858-4B43-4237-9D4B-6E5B5DF1140B}"/>
    <dgm:cxn modelId="{5C22AE3A-9ED2-4A9B-BD23-91658095B4D3}" srcId="{63AA28C4-C750-4FDC-86D2-D49319396A19}" destId="{8A5177FC-80D2-43E3-812E-39B025FDCCB7}" srcOrd="0" destOrd="0" parTransId="{5F3B5BCF-0A21-45ED-97CA-28101FA7B6CA}" sibTransId="{A5D7C8B7-88F4-48CB-8E9A-2B5D9E2D5042}"/>
    <dgm:cxn modelId="{452B4FE9-BA91-4CDB-AADF-53467E0AA9B1}" type="presOf" srcId="{53633AF5-F6FE-407B-8C17-B664EBA05B4F}" destId="{754ECA21-612B-4ADA-8CB7-0870A6C5DA77}" srcOrd="0" destOrd="1" presId="urn:microsoft.com/office/officeart/2005/8/layout/vList2"/>
    <dgm:cxn modelId="{3E4E2FC9-D4D4-420E-A4CB-503AC68E9D21}" type="presOf" srcId="{8A5177FC-80D2-43E3-812E-39B025FDCCB7}" destId="{9E3BE7E0-A6CD-411E-BA03-F576B2004028}" srcOrd="0" destOrd="0" presId="urn:microsoft.com/office/officeart/2005/8/layout/vList2"/>
    <dgm:cxn modelId="{4595CAD7-BB84-44E3-A459-4265D0E4F1F1}" type="presOf" srcId="{8FA697C6-0FEB-4A38-8510-7450F500DBFF}" destId="{9E3BE7E0-A6CD-411E-BA03-F576B2004028}" srcOrd="0" destOrd="1" presId="urn:microsoft.com/office/officeart/2005/8/layout/vList2"/>
    <dgm:cxn modelId="{2ACAA7F8-63A5-4FC6-AD10-3D16A66094B3}" type="presOf" srcId="{CB146E85-985C-479C-8459-147174F1B8AC}" destId="{7C8724CD-898F-4C49-8985-1C0FB291E3BF}" srcOrd="0" destOrd="1" presId="urn:microsoft.com/office/officeart/2005/8/layout/vList2"/>
    <dgm:cxn modelId="{00452596-DD70-48C4-9CB6-6411B305CE06}" srcId="{63AA28C4-C750-4FDC-86D2-D49319396A19}" destId="{8FA697C6-0FEB-4A38-8510-7450F500DBFF}" srcOrd="1" destOrd="0" parTransId="{E7416052-6AC4-4CC5-A789-A5AC89A014FB}" sibTransId="{86EBC421-1AB7-410F-B7BE-7E6959D8DFEE}"/>
    <dgm:cxn modelId="{9DBB8D6D-4014-41DD-B1F6-D0D3DA5DBBE0}" type="presParOf" srcId="{C5FEECC2-5D67-40C5-8438-241A0DB8443D}" destId="{413122CE-490C-443B-9EBA-02D0991ED411}" srcOrd="0" destOrd="0" presId="urn:microsoft.com/office/officeart/2005/8/layout/vList2"/>
    <dgm:cxn modelId="{5A27F3F0-48E5-4B84-8639-B57C5C98D16F}" type="presParOf" srcId="{C5FEECC2-5D67-40C5-8438-241A0DB8443D}" destId="{9E3BE7E0-A6CD-411E-BA03-F576B2004028}" srcOrd="1" destOrd="0" presId="urn:microsoft.com/office/officeart/2005/8/layout/vList2"/>
    <dgm:cxn modelId="{3BB490F7-CF29-471A-89D5-49EDCA8A3548}" type="presParOf" srcId="{C5FEECC2-5D67-40C5-8438-241A0DB8443D}" destId="{5DE97A71-F081-45E9-B47D-2DF9F2EFA658}" srcOrd="2" destOrd="0" presId="urn:microsoft.com/office/officeart/2005/8/layout/vList2"/>
    <dgm:cxn modelId="{FA12B97A-4A07-41CA-BF96-AC7F7629249C}" type="presParOf" srcId="{C5FEECC2-5D67-40C5-8438-241A0DB8443D}" destId="{7C8724CD-898F-4C49-8985-1C0FB291E3BF}" srcOrd="3" destOrd="0" presId="urn:microsoft.com/office/officeart/2005/8/layout/vList2"/>
    <dgm:cxn modelId="{4DAF7E03-85CE-45ED-A92B-94CF96044A40}" type="presParOf" srcId="{C5FEECC2-5D67-40C5-8438-241A0DB8443D}" destId="{5B943794-520F-41A4-B7B9-F91A96B99B9E}" srcOrd="4" destOrd="0" presId="urn:microsoft.com/office/officeart/2005/8/layout/vList2"/>
    <dgm:cxn modelId="{7FE7B510-9252-4DF9-B90A-FD391228CB21}" type="presParOf" srcId="{C5FEECC2-5D67-40C5-8438-241A0DB8443D}" destId="{754ECA21-612B-4ADA-8CB7-0870A6C5DA77}" srcOrd="5" destOrd="0" presId="urn:microsoft.com/office/officeart/2005/8/layout/vList2"/>
    <dgm:cxn modelId="{0FCC62B9-847E-4759-A8CC-91EBC54475C2}" type="presParOf" srcId="{C5FEECC2-5D67-40C5-8438-241A0DB8443D}" destId="{E8073C43-77AC-4C32-986F-4772F12AFB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3303D-27E4-4AA9-90D4-D8CAE9D85ACF}">
      <dsp:nvSpPr>
        <dsp:cNvPr id="0" name=""/>
        <dsp:cNvSpPr/>
      </dsp:nvSpPr>
      <dsp:spPr>
        <a:xfrm>
          <a:off x="0" y="108"/>
          <a:ext cx="8858312" cy="1725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 </a:t>
          </a: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«Перевод на СПГ 100 прогулочных  теплоходов типа «Москва», эксплуатирующихся в черте города и зонах отдыха г. Москвы» 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8"/>
        <a:ext cx="8858312" cy="17253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D9539C-712C-4797-8E54-B0803F350452}">
      <dsp:nvSpPr>
        <dsp:cNvPr id="0" name=""/>
        <dsp:cNvSpPr/>
      </dsp:nvSpPr>
      <dsp:spPr>
        <a:xfrm>
          <a:off x="0" y="105979"/>
          <a:ext cx="8858312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Топливная емкость СПГ производства</a:t>
          </a:r>
          <a:r>
            <a:rPr 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НПО </a:t>
          </a:r>
          <a:r>
            <a:rPr lang="ru-RU" sz="2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Гелиймаш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5979"/>
        <a:ext cx="8858312" cy="12168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65219-69FE-41BB-96A7-1E0188E9E783}">
      <dsp:nvSpPr>
        <dsp:cNvPr id="0" name=""/>
        <dsp:cNvSpPr/>
      </dsp:nvSpPr>
      <dsp:spPr>
        <a:xfrm>
          <a:off x="281196" y="493"/>
          <a:ext cx="8581606" cy="101023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Устройство бункеровки судов (стендер)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196" y="493"/>
        <a:ext cx="8581606" cy="101023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8DAD2-7BD2-43C5-A0BB-4753EFA45265}">
      <dsp:nvSpPr>
        <dsp:cNvPr id="0" name=""/>
        <dsp:cNvSpPr/>
      </dsp:nvSpPr>
      <dsp:spPr>
        <a:xfrm>
          <a:off x="0" y="290119"/>
          <a:ext cx="8858312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Показатели эффективности проекта</a:t>
          </a:r>
          <a:endParaRPr lang="ru-RU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0119"/>
        <a:ext cx="8858312" cy="12168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FF769-FC92-42F4-AFF5-D86880CC2864}">
      <dsp:nvSpPr>
        <dsp:cNvPr id="0" name=""/>
        <dsp:cNvSpPr/>
      </dsp:nvSpPr>
      <dsp:spPr>
        <a:xfrm>
          <a:off x="0" y="73949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срок окупаемости затрат на перевод теплоходов – </a:t>
          </a:r>
          <a:r>
            <a:rPr lang="ru-RU" sz="2800" kern="1200" dirty="0" smtClean="0">
              <a:effectLst/>
            </a:rPr>
            <a:t>2,5</a:t>
          </a:r>
          <a:r>
            <a:rPr lang="ru-RU" sz="1900" kern="1200" dirty="0" smtClean="0">
              <a:effectLst/>
            </a:rPr>
            <a:t> года</a:t>
          </a:r>
          <a:endParaRPr lang="ru-RU" sz="1900" kern="1200" dirty="0">
            <a:effectLst/>
          </a:endParaRPr>
        </a:p>
      </dsp:txBody>
      <dsp:txXfrm>
        <a:off x="0" y="73949"/>
        <a:ext cx="8001025" cy="600210"/>
      </dsp:txXfrm>
    </dsp:sp>
    <dsp:sp modelId="{9F18A201-4AE1-4269-B528-28B184D00140}">
      <dsp:nvSpPr>
        <dsp:cNvPr id="0" name=""/>
        <dsp:cNvSpPr/>
      </dsp:nvSpPr>
      <dsp:spPr>
        <a:xfrm>
          <a:off x="0" y="728879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предотвращенный экологический ущерб – 8,27 млн.руб./год</a:t>
          </a:r>
          <a:endParaRPr lang="ru-RU" sz="1900" kern="1200" dirty="0">
            <a:effectLst/>
          </a:endParaRPr>
        </a:p>
      </dsp:txBody>
      <dsp:txXfrm>
        <a:off x="0" y="728879"/>
        <a:ext cx="8001025" cy="600210"/>
      </dsp:txXfrm>
    </dsp:sp>
    <dsp:sp modelId="{E8317063-EB3D-4088-AE56-8E8CEBD282FA}">
      <dsp:nvSpPr>
        <dsp:cNvPr id="0" name=""/>
        <dsp:cNvSpPr/>
      </dsp:nvSpPr>
      <dsp:spPr>
        <a:xfrm>
          <a:off x="0" y="1383809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снижение выбросов в атмосферу – 6 663,92 </a:t>
          </a:r>
          <a:r>
            <a:rPr lang="ru-RU" sz="1900" kern="1200" dirty="0" err="1" smtClean="0">
              <a:effectLst/>
            </a:rPr>
            <a:t>усл</a:t>
          </a:r>
          <a:r>
            <a:rPr lang="ru-RU" sz="1900" kern="1200" dirty="0" smtClean="0">
              <a:effectLst/>
            </a:rPr>
            <a:t>. т/год</a:t>
          </a:r>
          <a:endParaRPr lang="ru-RU" sz="1900" kern="1200" dirty="0">
            <a:effectLst/>
          </a:endParaRPr>
        </a:p>
      </dsp:txBody>
      <dsp:txXfrm>
        <a:off x="0" y="1383809"/>
        <a:ext cx="8001025" cy="600210"/>
      </dsp:txXfrm>
    </dsp:sp>
    <dsp:sp modelId="{F68D2374-7C0D-450F-A7BA-479F35B0E9B1}">
      <dsp:nvSpPr>
        <dsp:cNvPr id="0" name=""/>
        <dsp:cNvSpPr/>
      </dsp:nvSpPr>
      <dsp:spPr>
        <a:xfrm>
          <a:off x="0" y="2038739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количество высвобождаемого ДТ – 7,5 тыс. т/год</a:t>
          </a:r>
          <a:endParaRPr lang="ru-RU" sz="1900" kern="1200" dirty="0">
            <a:effectLst/>
          </a:endParaRPr>
        </a:p>
      </dsp:txBody>
      <dsp:txXfrm>
        <a:off x="0" y="2038739"/>
        <a:ext cx="8001025" cy="600210"/>
      </dsp:txXfrm>
    </dsp:sp>
    <dsp:sp modelId="{A1F71B49-9601-4606-B9F3-5F306E6D88BE}">
      <dsp:nvSpPr>
        <dsp:cNvPr id="0" name=""/>
        <dsp:cNvSpPr/>
      </dsp:nvSpPr>
      <dsp:spPr>
        <a:xfrm>
          <a:off x="0" y="2693668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экономия на топливе – 99,15 млн. руб./год</a:t>
          </a:r>
          <a:endParaRPr lang="ru-RU" sz="1900" kern="1200" dirty="0">
            <a:effectLst/>
          </a:endParaRPr>
        </a:p>
      </dsp:txBody>
      <dsp:txXfrm>
        <a:off x="0" y="2693668"/>
        <a:ext cx="8001025" cy="600210"/>
      </dsp:txXfrm>
    </dsp:sp>
    <dsp:sp modelId="{A5957E75-2E30-4AB5-9861-3D2C55926BAA}">
      <dsp:nvSpPr>
        <dsp:cNvPr id="0" name=""/>
        <dsp:cNvSpPr/>
      </dsp:nvSpPr>
      <dsp:spPr>
        <a:xfrm>
          <a:off x="0" y="3348598"/>
          <a:ext cx="8001025" cy="6002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капитальные затраты – 212,8 млн. руб.</a:t>
          </a:r>
          <a:endParaRPr lang="ru-RU" sz="1900" kern="1200" dirty="0">
            <a:effectLst/>
          </a:endParaRPr>
        </a:p>
      </dsp:txBody>
      <dsp:txXfrm>
        <a:off x="0" y="3348598"/>
        <a:ext cx="8001025" cy="6002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A0096-BB18-4130-89A8-F69C380EB2FB}">
      <dsp:nvSpPr>
        <dsp:cNvPr id="0" name=""/>
        <dsp:cNvSpPr/>
      </dsp:nvSpPr>
      <dsp:spPr>
        <a:xfrm>
          <a:off x="0" y="991682"/>
          <a:ext cx="8429684" cy="6506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г. Москва:</a:t>
          </a:r>
          <a:endParaRPr lang="ru-RU" sz="1800" kern="1200" dirty="0"/>
        </a:p>
      </dsp:txBody>
      <dsp:txXfrm>
        <a:off x="0" y="991682"/>
        <a:ext cx="8429684" cy="351351"/>
      </dsp:txXfrm>
    </dsp:sp>
    <dsp:sp modelId="{20A38329-8FE9-48D6-A78D-7C22C26ADC54}">
      <dsp:nvSpPr>
        <dsp:cNvPr id="0" name=""/>
        <dsp:cNvSpPr/>
      </dsp:nvSpPr>
      <dsp:spPr>
        <a:xfrm>
          <a:off x="0" y="1330020"/>
          <a:ext cx="4214841" cy="299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вредных выбросов в атмосферу;</a:t>
          </a:r>
          <a:endParaRPr lang="ru-RU" sz="1400" kern="1200" dirty="0"/>
        </a:p>
      </dsp:txBody>
      <dsp:txXfrm>
        <a:off x="0" y="1330020"/>
        <a:ext cx="4214841" cy="299299"/>
      </dsp:txXfrm>
    </dsp:sp>
    <dsp:sp modelId="{214AE467-14FA-40B0-8B12-0FC356010973}">
      <dsp:nvSpPr>
        <dsp:cNvPr id="0" name=""/>
        <dsp:cNvSpPr/>
      </dsp:nvSpPr>
      <dsp:spPr>
        <a:xfrm>
          <a:off x="4214842" y="1330020"/>
          <a:ext cx="4214841" cy="2992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улучшение качества жизни москвичей;</a:t>
          </a:r>
          <a:endParaRPr lang="ru-RU" sz="1400" kern="1200" dirty="0"/>
        </a:p>
      </dsp:txBody>
      <dsp:txXfrm>
        <a:off x="4214842" y="1330020"/>
        <a:ext cx="4214841" cy="299299"/>
      </dsp:txXfrm>
    </dsp:sp>
    <dsp:sp modelId="{76162EBF-D0FF-45D4-9A89-5A0B7C6203D5}">
      <dsp:nvSpPr>
        <dsp:cNvPr id="0" name=""/>
        <dsp:cNvSpPr/>
      </dsp:nvSpPr>
      <dsp:spPr>
        <a:xfrm rot="10800000">
          <a:off x="0" y="740"/>
          <a:ext cx="8429684" cy="1000701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результате реализации проекта заинтересованные стороны получат:</a:t>
          </a:r>
          <a:endParaRPr lang="ru-RU" sz="1600" kern="1200" dirty="0"/>
        </a:p>
      </dsp:txBody>
      <dsp:txXfrm rot="10800000">
        <a:off x="0" y="740"/>
        <a:ext cx="8429684" cy="10007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AA9FAB-70E1-4713-80F1-5E0017D1DD8C}">
      <dsp:nvSpPr>
        <dsp:cNvPr id="0" name=""/>
        <dsp:cNvSpPr/>
      </dsp:nvSpPr>
      <dsp:spPr>
        <a:xfrm>
          <a:off x="0" y="0"/>
          <a:ext cx="8429684" cy="928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Владельцы судов:</a:t>
          </a:r>
          <a:endParaRPr lang="ru-RU" sz="1700" kern="1200" dirty="0"/>
        </a:p>
      </dsp:txBody>
      <dsp:txXfrm>
        <a:off x="0" y="0"/>
        <a:ext cx="8429684" cy="501494"/>
      </dsp:txXfrm>
    </dsp:sp>
    <dsp:sp modelId="{83D035F2-AEE9-4633-B166-C250D3FC6176}">
      <dsp:nvSpPr>
        <dsp:cNvPr id="0" name=""/>
        <dsp:cNvSpPr/>
      </dsp:nvSpPr>
      <dsp:spPr>
        <a:xfrm>
          <a:off x="0" y="482920"/>
          <a:ext cx="4214841" cy="4271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эксплуатационных затрат на топливо;</a:t>
          </a:r>
          <a:endParaRPr lang="ru-RU" sz="1400" kern="1200" dirty="0"/>
        </a:p>
      </dsp:txBody>
      <dsp:txXfrm>
        <a:off x="0" y="482920"/>
        <a:ext cx="4214841" cy="427199"/>
      </dsp:txXfrm>
    </dsp:sp>
    <dsp:sp modelId="{AF94BF8F-8F11-4C3A-B779-5007E2B90863}">
      <dsp:nvSpPr>
        <dsp:cNvPr id="0" name=""/>
        <dsp:cNvSpPr/>
      </dsp:nvSpPr>
      <dsp:spPr>
        <a:xfrm>
          <a:off x="4214842" y="482920"/>
          <a:ext cx="4214841" cy="4271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/>
            <a:t>снижение затрат на обслуживание двигателей; </a:t>
          </a:r>
          <a:endParaRPr lang="ru-RU" sz="1400" i="0" kern="1200" dirty="0"/>
        </a:p>
      </dsp:txBody>
      <dsp:txXfrm>
        <a:off x="4214842" y="482920"/>
        <a:ext cx="4214841" cy="4271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DDDEAE-11B0-4CD3-B744-380DE55CE8D6}">
      <dsp:nvSpPr>
        <dsp:cNvPr id="0" name=""/>
        <dsp:cNvSpPr/>
      </dsp:nvSpPr>
      <dsp:spPr>
        <a:xfrm>
          <a:off x="0" y="0"/>
          <a:ext cx="8429684" cy="928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Поставщики СПГ:</a:t>
          </a:r>
          <a:endParaRPr lang="ru-RU" sz="1700" kern="1200" dirty="0"/>
        </a:p>
      </dsp:txBody>
      <dsp:txXfrm>
        <a:off x="0" y="0"/>
        <a:ext cx="8429684" cy="501494"/>
      </dsp:txXfrm>
    </dsp:sp>
    <dsp:sp modelId="{9B113A05-D0B4-49E3-B437-F71D66EE129A}">
      <dsp:nvSpPr>
        <dsp:cNvPr id="0" name=""/>
        <dsp:cNvSpPr/>
      </dsp:nvSpPr>
      <dsp:spPr>
        <a:xfrm>
          <a:off x="0" y="482920"/>
          <a:ext cx="4214841" cy="4271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рынка сбыта СПГ;</a:t>
          </a:r>
          <a:endParaRPr lang="ru-RU" sz="1400" kern="1200" dirty="0"/>
        </a:p>
      </dsp:txBody>
      <dsp:txXfrm>
        <a:off x="0" y="482920"/>
        <a:ext cx="4214841" cy="427199"/>
      </dsp:txXfrm>
    </dsp:sp>
    <dsp:sp modelId="{37B7A0B1-2E2B-43A2-9C35-866C3A2C1659}">
      <dsp:nvSpPr>
        <dsp:cNvPr id="0" name=""/>
        <dsp:cNvSpPr/>
      </dsp:nvSpPr>
      <dsp:spPr>
        <a:xfrm>
          <a:off x="4214842" y="482920"/>
          <a:ext cx="4214841" cy="4271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2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уменьшение летнего провала потребления СПГ;</a:t>
          </a:r>
          <a:endParaRPr lang="ru-RU" sz="1400" kern="1200" dirty="0"/>
        </a:p>
      </dsp:txBody>
      <dsp:txXfrm>
        <a:off x="4214842" y="482920"/>
        <a:ext cx="4214841" cy="427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A1E83-58DF-45B1-AAD4-8175942FC2DF}">
      <dsp:nvSpPr>
        <dsp:cNvPr id="0" name=""/>
        <dsp:cNvSpPr/>
      </dsp:nvSpPr>
      <dsp:spPr>
        <a:xfrm>
          <a:off x="0" y="1926"/>
          <a:ext cx="8858312" cy="10073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Теплоход пр.Р-51 «Москва»</a:t>
          </a:r>
          <a:endParaRPr lang="ru-RU" sz="4200" kern="1200" dirty="0"/>
        </a:p>
      </dsp:txBody>
      <dsp:txXfrm>
        <a:off x="0" y="1926"/>
        <a:ext cx="8858312" cy="10073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A60A7-BD87-4AE8-B4A1-0FDB9EC6B367}">
      <dsp:nvSpPr>
        <dsp:cNvPr id="0" name=""/>
        <dsp:cNvSpPr/>
      </dsp:nvSpPr>
      <dsp:spPr>
        <a:xfrm>
          <a:off x="0" y="0"/>
          <a:ext cx="8858312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Двигатель для работы на природном газе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858312" cy="1216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A1E83-58DF-45B1-AAD4-8175942FC2DF}">
      <dsp:nvSpPr>
        <dsp:cNvPr id="0" name=""/>
        <dsp:cNvSpPr/>
      </dsp:nvSpPr>
      <dsp:spPr>
        <a:xfrm>
          <a:off x="0" y="0"/>
          <a:ext cx="8858312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Разрез головки блока цилиндров газового поршневого двигателя с искровым зажиганием</a:t>
          </a:r>
          <a:endParaRPr lang="ru-RU" sz="2500" kern="1200" dirty="0"/>
        </a:p>
      </dsp:txBody>
      <dsp:txXfrm>
        <a:off x="0" y="0"/>
        <a:ext cx="8858312" cy="9945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A1E83-58DF-45B1-AAD4-8175942FC2DF}">
      <dsp:nvSpPr>
        <dsp:cNvPr id="0" name=""/>
        <dsp:cNvSpPr/>
      </dsp:nvSpPr>
      <dsp:spPr>
        <a:xfrm>
          <a:off x="0" y="0"/>
          <a:ext cx="8858312" cy="994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Откуда водород? - реакции конверсии</a:t>
          </a:r>
          <a:r>
            <a:rPr lang="en-US" sz="2500" kern="1200" dirty="0" smtClean="0"/>
            <a:t> </a:t>
          </a:r>
          <a:r>
            <a:rPr lang="ru-RU" sz="2500" kern="1200" dirty="0" smtClean="0"/>
            <a:t>низших </a:t>
          </a:r>
          <a:r>
            <a:rPr lang="ru-RU" sz="2500" kern="1200" dirty="0" err="1" smtClean="0"/>
            <a:t>алканов</a:t>
          </a:r>
          <a:r>
            <a:rPr lang="ru-RU" sz="2500" kern="1200" dirty="0" smtClean="0"/>
            <a:t> в водород и оксид углерода</a:t>
          </a:r>
          <a:endParaRPr lang="ru-RU" sz="2500" kern="1200" dirty="0"/>
        </a:p>
      </dsp:txBody>
      <dsp:txXfrm>
        <a:off x="0" y="0"/>
        <a:ext cx="8858312" cy="9945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122CE-490C-443B-9EBA-02D0991ED411}">
      <dsp:nvSpPr>
        <dsp:cNvPr id="0" name=""/>
        <dsp:cNvSpPr/>
      </dsp:nvSpPr>
      <dsp:spPr>
        <a:xfrm>
          <a:off x="0" y="4375"/>
          <a:ext cx="8229600" cy="817460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ru-RU" sz="1400" b="1" u="sng" kern="1200" dirty="0" smtClean="0"/>
            <a:t>Углекислотная конверсия топлива в </a:t>
          </a:r>
          <a:r>
            <a:rPr lang="ru-RU" sz="1400" b="1" u="sng" kern="1200" dirty="0" err="1" smtClean="0"/>
            <a:t>моноксид</a:t>
          </a:r>
          <a:r>
            <a:rPr lang="ru-RU" sz="1400" b="1" u="sng" kern="1200" dirty="0" smtClean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en-US" sz="1400" b="1" kern="1200" dirty="0" err="1" smtClean="0"/>
            <a:t>C</a:t>
          </a:r>
          <a:r>
            <a:rPr lang="en-US" sz="1400" b="1" kern="1200" baseline="-25000" dirty="0" err="1" smtClean="0"/>
            <a:t>n</a:t>
          </a:r>
          <a:r>
            <a:rPr lang="en-US" sz="1400" b="1" kern="1200" dirty="0" err="1" smtClean="0"/>
            <a:t>H</a:t>
          </a:r>
          <a:r>
            <a:rPr lang="ru-RU" sz="1400" b="1" kern="1200" baseline="-25000" dirty="0" smtClean="0"/>
            <a:t>2</a:t>
          </a:r>
          <a:r>
            <a:rPr lang="en-US" sz="1400" b="1" kern="1200" baseline="-25000" dirty="0" smtClean="0"/>
            <a:t>n</a:t>
          </a:r>
          <a:r>
            <a:rPr lang="ru-RU" sz="1400" b="1" kern="1200" baseline="-25000" dirty="0" smtClean="0"/>
            <a:t>+2</a:t>
          </a:r>
          <a:r>
            <a:rPr lang="ru-RU" sz="1400" b="1" kern="1200" dirty="0" smtClean="0"/>
            <a:t> + </a:t>
          </a:r>
          <a:r>
            <a:rPr lang="en-US" sz="1400" b="1" kern="1200" dirty="0" err="1" smtClean="0"/>
            <a:t>nCO</a:t>
          </a:r>
          <a:r>
            <a:rPr lang="ru-RU" sz="1400" b="1" kern="1200" baseline="-25000" dirty="0" smtClean="0"/>
            <a:t>2</a:t>
          </a:r>
          <a:r>
            <a:rPr lang="ru-RU" sz="1400" b="1" kern="1200" dirty="0" smtClean="0"/>
            <a:t> = 2</a:t>
          </a:r>
          <a:r>
            <a:rPr lang="en-US" sz="1400" b="1" kern="1200" dirty="0" err="1" smtClean="0"/>
            <a:t>nCO</a:t>
          </a:r>
          <a:r>
            <a:rPr lang="ru-RU" sz="1400" b="1" kern="1200" dirty="0" smtClean="0"/>
            <a:t> + (2</a:t>
          </a:r>
          <a:r>
            <a:rPr lang="en-US" sz="1400" b="1" kern="1200" dirty="0" smtClean="0"/>
            <a:t>n</a:t>
          </a:r>
          <a:r>
            <a:rPr lang="ru-RU" sz="1400" b="1" kern="1200" dirty="0" smtClean="0"/>
            <a:t> +1) </a:t>
          </a:r>
          <a:r>
            <a:rPr lang="en-US" sz="1400" b="1" kern="1200" dirty="0" smtClean="0"/>
            <a:t>H</a:t>
          </a:r>
          <a:r>
            <a:rPr lang="ru-RU" sz="1400" b="1" kern="1200" baseline="-25000" dirty="0" smtClean="0"/>
            <a:t>2</a:t>
          </a:r>
          <a:endParaRPr lang="ru-RU" sz="1400" b="1" kern="1200" dirty="0"/>
        </a:p>
      </dsp:txBody>
      <dsp:txXfrm>
        <a:off x="0" y="4375"/>
        <a:ext cx="8229600" cy="817460"/>
      </dsp:txXfrm>
    </dsp:sp>
    <dsp:sp modelId="{9E3BE7E0-A6CD-411E-BA03-F576B2004028}">
      <dsp:nvSpPr>
        <dsp:cNvPr id="0" name=""/>
        <dsp:cNvSpPr/>
      </dsp:nvSpPr>
      <dsp:spPr>
        <a:xfrm>
          <a:off x="20630" y="821835"/>
          <a:ext cx="8188339" cy="59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</a:tabLst>
          </a:pPr>
          <a:r>
            <a:rPr lang="ru-RU" sz="1200" b="1" kern="1200" dirty="0" smtClean="0"/>
            <a:t>для метана</a:t>
          </a:r>
          <a:r>
            <a:rPr lang="en-US" sz="1200" b="1" kern="1200" dirty="0" smtClean="0"/>
            <a:t>	CH</a:t>
          </a:r>
          <a:r>
            <a:rPr lang="en-US" sz="1200" b="1" kern="1200" baseline="-25000" dirty="0" smtClean="0"/>
            <a:t>4</a:t>
          </a:r>
          <a:r>
            <a:rPr lang="en-US" sz="1200" b="1" kern="1200" dirty="0" smtClean="0"/>
            <a:t> + CO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 = 2CO + 2H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;	</a:t>
          </a:r>
          <a:r>
            <a:rPr lang="ru-RU" sz="1200" b="1" kern="1200" dirty="0" smtClean="0"/>
            <a:t>для этана</a:t>
          </a:r>
          <a:r>
            <a:rPr lang="en-US" sz="1200" b="1" kern="1200" dirty="0" smtClean="0"/>
            <a:t>	C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H</a:t>
          </a:r>
          <a:r>
            <a:rPr lang="en-US" sz="1200" b="1" kern="1200" baseline="-25000" dirty="0" smtClean="0"/>
            <a:t>6</a:t>
          </a:r>
          <a:r>
            <a:rPr lang="en-US" sz="1200" b="1" kern="1200" dirty="0" smtClean="0"/>
            <a:t> + 2CO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 = 4CO + 5H</a:t>
          </a:r>
          <a:r>
            <a:rPr lang="en-US" sz="1200" b="1" kern="1200" baseline="-25000" dirty="0" smtClean="0"/>
            <a:t>2</a:t>
          </a:r>
          <a:r>
            <a:rPr lang="en-US" sz="1200" b="1" kern="1200" dirty="0" smtClean="0"/>
            <a:t>;</a:t>
          </a:r>
          <a:endParaRPr lang="ru-RU" sz="1200" b="1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  <a:tab pos="2880000" algn="l"/>
            </a:tabLst>
          </a:pPr>
          <a:r>
            <a:rPr lang="ru-RU" sz="1200" b="1" kern="1200" dirty="0" smtClean="0"/>
            <a:t>для пропана	</a:t>
          </a:r>
          <a:r>
            <a:rPr lang="en-US" sz="1200" b="1" kern="1200" dirty="0" smtClean="0"/>
            <a:t>C</a:t>
          </a:r>
          <a:r>
            <a:rPr lang="ru-RU" sz="1200" b="1" kern="1200" baseline="-25000" dirty="0" smtClean="0"/>
            <a:t>3</a:t>
          </a:r>
          <a:r>
            <a:rPr lang="en-US" sz="1200" b="1" kern="1200" dirty="0" smtClean="0"/>
            <a:t>H</a:t>
          </a:r>
          <a:r>
            <a:rPr lang="ru-RU" sz="1200" b="1" kern="1200" baseline="-25000" dirty="0" smtClean="0"/>
            <a:t>8</a:t>
          </a:r>
          <a:r>
            <a:rPr lang="ru-RU" sz="1200" b="1" kern="1200" dirty="0" smtClean="0"/>
            <a:t> + 3</a:t>
          </a:r>
          <a:r>
            <a:rPr lang="en-US" sz="1200" b="1" kern="1200" dirty="0" smtClean="0"/>
            <a:t>CO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6</a:t>
          </a:r>
          <a:r>
            <a:rPr lang="en-US" sz="1200" b="1" kern="1200" dirty="0" smtClean="0"/>
            <a:t>CO</a:t>
          </a:r>
          <a:r>
            <a:rPr lang="ru-RU" sz="1200" b="1" kern="1200" dirty="0" smtClean="0"/>
            <a:t> + 7</a:t>
          </a:r>
          <a:r>
            <a:rPr lang="en-US" sz="1200" b="1" kern="1200" dirty="0" smtClean="0"/>
            <a:t>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r>
            <a:rPr lang="en-US" sz="1200" b="1" kern="1200" dirty="0" smtClean="0"/>
            <a:t> 	</a:t>
          </a:r>
          <a:r>
            <a:rPr lang="ru-RU" sz="1200" b="1" kern="1200" dirty="0" smtClean="0"/>
            <a:t>для бутана</a:t>
          </a:r>
          <a:r>
            <a:rPr lang="en-US" sz="1200" b="1" kern="1200" dirty="0" smtClean="0"/>
            <a:t>	C</a:t>
          </a:r>
          <a:r>
            <a:rPr lang="ru-RU" sz="1200" b="1" kern="1200" baseline="-25000" dirty="0" smtClean="0"/>
            <a:t>4</a:t>
          </a:r>
          <a:r>
            <a:rPr lang="en-US" sz="1200" b="1" kern="1200" dirty="0" smtClean="0"/>
            <a:t>H</a:t>
          </a:r>
          <a:r>
            <a:rPr lang="ru-RU" sz="1200" b="1" kern="1200" baseline="-25000" dirty="0" smtClean="0"/>
            <a:t>10</a:t>
          </a:r>
          <a:r>
            <a:rPr lang="ru-RU" sz="1200" b="1" kern="1200" dirty="0" smtClean="0"/>
            <a:t> + 4</a:t>
          </a:r>
          <a:r>
            <a:rPr lang="en-US" sz="1200" b="1" kern="1200" dirty="0" smtClean="0"/>
            <a:t>CO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8</a:t>
          </a:r>
          <a:r>
            <a:rPr lang="en-US" sz="1200" b="1" kern="1200" dirty="0" smtClean="0"/>
            <a:t>CO</a:t>
          </a:r>
          <a:r>
            <a:rPr lang="ru-RU" sz="1200" b="1" kern="1200" dirty="0" smtClean="0"/>
            <a:t> + 9</a:t>
          </a:r>
          <a:r>
            <a:rPr lang="en-US" sz="1200" b="1" kern="1200" dirty="0" smtClean="0"/>
            <a:t>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20630" y="821835"/>
        <a:ext cx="8188339" cy="596856"/>
      </dsp:txXfrm>
    </dsp:sp>
    <dsp:sp modelId="{5DE97A71-F081-45E9-B47D-2DF9F2EFA658}">
      <dsp:nvSpPr>
        <dsp:cNvPr id="0" name=""/>
        <dsp:cNvSpPr/>
      </dsp:nvSpPr>
      <dsp:spPr>
        <a:xfrm>
          <a:off x="0" y="1418691"/>
          <a:ext cx="8229600" cy="817460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ru-RU" sz="1400" b="1" u="sng" kern="1200" dirty="0" smtClean="0"/>
            <a:t>Парциальное окисление топлива до </a:t>
          </a:r>
          <a:r>
            <a:rPr lang="ru-RU" sz="1400" b="1" u="sng" kern="1200" dirty="0" err="1" smtClean="0"/>
            <a:t>моноксида</a:t>
          </a:r>
          <a:r>
            <a:rPr lang="ru-RU" sz="1400" b="1" u="sng" kern="1200" dirty="0" smtClean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en-US" sz="1400" b="1" kern="1200" dirty="0" smtClean="0"/>
            <a:t>C</a:t>
          </a:r>
          <a:r>
            <a:rPr lang="en-US" sz="1400" b="1" kern="1200" baseline="-25000" dirty="0" smtClean="0"/>
            <a:t>n</a:t>
          </a:r>
          <a:r>
            <a:rPr lang="en-US" sz="1400" b="1" kern="1200" dirty="0" smtClean="0"/>
            <a:t>H</a:t>
          </a:r>
          <a:r>
            <a:rPr lang="en-US" sz="1400" b="1" kern="1200" baseline="-25000" dirty="0" smtClean="0"/>
            <a:t>2n+2</a:t>
          </a:r>
          <a:r>
            <a:rPr lang="en-US" sz="1400" b="1" kern="1200" dirty="0" smtClean="0"/>
            <a:t> + ½ nO</a:t>
          </a:r>
          <a:r>
            <a:rPr lang="en-US" sz="1400" b="1" kern="1200" baseline="-25000" dirty="0" smtClean="0"/>
            <a:t>2</a:t>
          </a:r>
          <a:r>
            <a:rPr lang="en-US" sz="1400" b="1" kern="1200" dirty="0" smtClean="0"/>
            <a:t> = </a:t>
          </a:r>
          <a:r>
            <a:rPr lang="en-US" sz="1400" b="1" kern="1200" dirty="0" err="1" smtClean="0"/>
            <a:t>nCO</a:t>
          </a:r>
          <a:r>
            <a:rPr lang="en-US" sz="1400" b="1" kern="1200" dirty="0" smtClean="0"/>
            <a:t> + (n +1) H</a:t>
          </a:r>
          <a:r>
            <a:rPr lang="en-US" sz="1400" b="1" kern="1200" baseline="-25000" dirty="0" smtClean="0"/>
            <a:t>2</a:t>
          </a:r>
          <a:endParaRPr lang="ru-RU" sz="1400" b="1" kern="1200" dirty="0"/>
        </a:p>
      </dsp:txBody>
      <dsp:txXfrm>
        <a:off x="0" y="1418691"/>
        <a:ext cx="8229600" cy="817460"/>
      </dsp:txXfrm>
    </dsp:sp>
    <dsp:sp modelId="{7C8724CD-898F-4C49-8985-1C0FB291E3BF}">
      <dsp:nvSpPr>
        <dsp:cNvPr id="0" name=""/>
        <dsp:cNvSpPr/>
      </dsp:nvSpPr>
      <dsp:spPr>
        <a:xfrm>
          <a:off x="20630" y="2236151"/>
          <a:ext cx="8188339" cy="59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</a:tabLst>
          </a:pPr>
          <a:r>
            <a:rPr lang="ru-RU" sz="1200" b="1" kern="1200" dirty="0" smtClean="0"/>
            <a:t>для метана	CH</a:t>
          </a:r>
          <a:r>
            <a:rPr lang="ru-RU" sz="1200" b="1" kern="1200" baseline="-25000" dirty="0" smtClean="0"/>
            <a:t>4</a:t>
          </a:r>
          <a:r>
            <a:rPr lang="ru-RU" sz="1200" b="1" kern="1200" dirty="0" smtClean="0"/>
            <a:t> + ½ 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CO + 2H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r>
            <a:rPr lang="en-US" sz="1200" b="1" kern="1200" dirty="0" smtClean="0"/>
            <a:t>	    </a:t>
          </a:r>
          <a:r>
            <a:rPr lang="ru-RU" sz="1200" b="1" kern="1200" dirty="0" smtClean="0"/>
            <a:t>для этана</a:t>
          </a:r>
          <a:r>
            <a:rPr lang="en-US" sz="1200" b="1" kern="1200" dirty="0" smtClean="0"/>
            <a:t>   </a:t>
          </a:r>
          <a:r>
            <a:rPr lang="ru-RU" sz="1200" b="1" kern="1200" dirty="0" smtClean="0"/>
            <a:t>C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6</a:t>
          </a:r>
          <a:r>
            <a:rPr lang="ru-RU" sz="1200" b="1" kern="1200" dirty="0" smtClean="0"/>
            <a:t> + 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2CO + 3H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endParaRPr lang="ru-RU" sz="1200" b="1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</a:tabLst>
          </a:pPr>
          <a:r>
            <a:rPr lang="ru-RU" sz="1200" b="1" kern="1200" dirty="0" smtClean="0"/>
            <a:t>для пропана	C</a:t>
          </a:r>
          <a:r>
            <a:rPr lang="ru-RU" sz="1200" b="1" kern="1200" baseline="-25000" dirty="0" smtClean="0"/>
            <a:t>3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8</a:t>
          </a:r>
          <a:r>
            <a:rPr lang="ru-RU" sz="1200" b="1" kern="1200" dirty="0" smtClean="0"/>
            <a:t> + 3/2 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3CO + 4H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r>
            <a:rPr lang="en-US" sz="1200" b="1" kern="1200" dirty="0" smtClean="0"/>
            <a:t>  </a:t>
          </a:r>
          <a:r>
            <a:rPr lang="ru-RU" sz="1200" b="1" kern="1200" dirty="0" smtClean="0"/>
            <a:t>для бутана</a:t>
          </a:r>
          <a:r>
            <a:rPr lang="en-US" sz="1200" b="1" kern="1200" dirty="0" smtClean="0"/>
            <a:t> </a:t>
          </a:r>
          <a:r>
            <a:rPr lang="ru-RU" sz="1200" b="1" kern="1200" dirty="0" smtClean="0"/>
            <a:t>C</a:t>
          </a:r>
          <a:r>
            <a:rPr lang="ru-RU" sz="1200" b="1" kern="1200" baseline="-25000" dirty="0" smtClean="0"/>
            <a:t>4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10</a:t>
          </a:r>
          <a:r>
            <a:rPr lang="ru-RU" sz="1200" b="1" kern="1200" dirty="0" smtClean="0"/>
            <a:t> + 2O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 = 4CO + 5H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20630" y="2236151"/>
        <a:ext cx="8188339" cy="596856"/>
      </dsp:txXfrm>
    </dsp:sp>
    <dsp:sp modelId="{5B943794-520F-41A4-B7B9-F91A96B99B9E}">
      <dsp:nvSpPr>
        <dsp:cNvPr id="0" name=""/>
        <dsp:cNvSpPr/>
      </dsp:nvSpPr>
      <dsp:spPr>
        <a:xfrm>
          <a:off x="0" y="2833008"/>
          <a:ext cx="8229600" cy="817460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ru-RU" sz="1400" b="1" u="sng" kern="1200" dirty="0" smtClean="0"/>
            <a:t>Паровая конверсия топлива в </a:t>
          </a:r>
          <a:r>
            <a:rPr lang="ru-RU" sz="1400" b="1" u="sng" kern="1200" dirty="0" err="1" smtClean="0"/>
            <a:t>моноксид</a:t>
          </a:r>
          <a:r>
            <a:rPr lang="ru-RU" sz="1400" b="1" u="sng" kern="1200" dirty="0" smtClean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en-US" sz="1400" b="1" kern="1200" dirty="0" smtClean="0"/>
            <a:t>C</a:t>
          </a:r>
          <a:r>
            <a:rPr lang="en-US" sz="1400" b="1" kern="1200" baseline="-25000" dirty="0" smtClean="0"/>
            <a:t>n</a:t>
          </a:r>
          <a:r>
            <a:rPr lang="en-US" sz="1400" b="1" kern="1200" dirty="0" smtClean="0"/>
            <a:t>H</a:t>
          </a:r>
          <a:r>
            <a:rPr lang="en-US" sz="1400" b="1" kern="1200" baseline="-25000" dirty="0" smtClean="0"/>
            <a:t>2n+2</a:t>
          </a:r>
          <a:r>
            <a:rPr lang="en-US" sz="1400" b="1" kern="1200" dirty="0" smtClean="0"/>
            <a:t> + nH</a:t>
          </a:r>
          <a:r>
            <a:rPr lang="en-US" sz="1400" b="1" kern="1200" baseline="-25000" dirty="0" smtClean="0"/>
            <a:t>2</a:t>
          </a:r>
          <a:r>
            <a:rPr lang="en-US" sz="1400" b="1" kern="1200" dirty="0" smtClean="0"/>
            <a:t>O = </a:t>
          </a:r>
          <a:r>
            <a:rPr lang="en-US" sz="1400" b="1" kern="1200" dirty="0" err="1" smtClean="0"/>
            <a:t>nCO</a:t>
          </a:r>
          <a:r>
            <a:rPr lang="en-US" sz="1400" b="1" kern="1200" dirty="0" smtClean="0"/>
            <a:t> + (2n +1) H</a:t>
          </a:r>
          <a:r>
            <a:rPr lang="en-US" sz="1400" b="1" kern="1200" baseline="-25000" dirty="0" smtClean="0"/>
            <a:t>2</a:t>
          </a:r>
          <a:endParaRPr lang="ru-RU" sz="1400" b="1" kern="1200" dirty="0"/>
        </a:p>
      </dsp:txBody>
      <dsp:txXfrm>
        <a:off x="0" y="2833008"/>
        <a:ext cx="8229600" cy="817460"/>
      </dsp:txXfrm>
    </dsp:sp>
    <dsp:sp modelId="{754ECA21-612B-4ADA-8CB7-0870A6C5DA77}">
      <dsp:nvSpPr>
        <dsp:cNvPr id="0" name=""/>
        <dsp:cNvSpPr/>
      </dsp:nvSpPr>
      <dsp:spPr>
        <a:xfrm>
          <a:off x="20630" y="3650468"/>
          <a:ext cx="8188339" cy="59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</a:tabLst>
          </a:pPr>
          <a:r>
            <a:rPr lang="ru-RU" sz="1200" b="1" kern="1200" dirty="0" smtClean="0"/>
            <a:t>для метана	CH</a:t>
          </a:r>
          <a:r>
            <a:rPr lang="ru-RU" sz="1200" b="1" kern="1200" baseline="-25000" dirty="0" smtClean="0"/>
            <a:t>4</a:t>
          </a:r>
          <a:r>
            <a:rPr lang="ru-RU" sz="1200" b="1" kern="1200" dirty="0" smtClean="0"/>
            <a:t> + 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O = CO + 3H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r>
            <a:rPr lang="en-US" sz="1200" b="1" kern="1200" dirty="0" smtClean="0"/>
            <a:t> 	 </a:t>
          </a:r>
          <a:r>
            <a:rPr lang="ru-RU" sz="1200" b="1" kern="1200" dirty="0" smtClean="0"/>
            <a:t>для этана	C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6</a:t>
          </a:r>
          <a:r>
            <a:rPr lang="ru-RU" sz="1200" b="1" kern="1200" dirty="0" smtClean="0"/>
            <a:t> + 2H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O = 2CO + 5H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endParaRPr lang="ru-RU" sz="1200" b="1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1440000" algn="l"/>
            </a:tabLst>
          </a:pPr>
          <a:r>
            <a:rPr lang="ru-RU" sz="1200" b="1" kern="1200" dirty="0" smtClean="0"/>
            <a:t>для пропана	C</a:t>
          </a:r>
          <a:r>
            <a:rPr lang="ru-RU" sz="1200" b="1" kern="1200" baseline="-25000" dirty="0" smtClean="0"/>
            <a:t>3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8</a:t>
          </a:r>
          <a:r>
            <a:rPr lang="ru-RU" sz="1200" b="1" kern="1200" dirty="0" smtClean="0"/>
            <a:t> + 3H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O = 3CO + 7H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r>
            <a:rPr lang="en-US" sz="1200" b="1" kern="1200" dirty="0" smtClean="0"/>
            <a:t>  </a:t>
          </a:r>
          <a:r>
            <a:rPr lang="ru-RU" sz="1200" b="1" kern="1200" dirty="0" smtClean="0"/>
            <a:t>для бутана	C</a:t>
          </a:r>
          <a:r>
            <a:rPr lang="ru-RU" sz="1200" b="1" kern="1200" baseline="-25000" dirty="0" smtClean="0"/>
            <a:t>4</a:t>
          </a:r>
          <a:r>
            <a:rPr lang="ru-RU" sz="1200" b="1" kern="1200" dirty="0" smtClean="0"/>
            <a:t>H</a:t>
          </a:r>
          <a:r>
            <a:rPr lang="ru-RU" sz="1200" b="1" kern="1200" baseline="-25000" dirty="0" smtClean="0"/>
            <a:t>10</a:t>
          </a:r>
          <a:r>
            <a:rPr lang="ru-RU" sz="1200" b="1" kern="1200" dirty="0" smtClean="0"/>
            <a:t> + 4H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O = 4CO + 9H</a:t>
          </a:r>
          <a:r>
            <a:rPr lang="ru-RU" sz="1200" b="1" kern="1200" baseline="-25000" dirty="0" smtClean="0"/>
            <a:t>2</a:t>
          </a:r>
          <a:r>
            <a:rPr lang="ru-RU" sz="1200" b="1" kern="1200" dirty="0" smtClean="0"/>
            <a:t>;</a:t>
          </a:r>
          <a:endParaRPr lang="ru-RU" sz="1200" b="1" kern="1200" dirty="0"/>
        </a:p>
      </dsp:txBody>
      <dsp:txXfrm>
        <a:off x="20630" y="3650468"/>
        <a:ext cx="8188339" cy="596856"/>
      </dsp:txXfrm>
    </dsp:sp>
    <dsp:sp modelId="{E8073C43-77AC-4C32-986F-4772F12AFB2A}">
      <dsp:nvSpPr>
        <dsp:cNvPr id="0" name=""/>
        <dsp:cNvSpPr/>
      </dsp:nvSpPr>
      <dsp:spPr>
        <a:xfrm>
          <a:off x="0" y="4247324"/>
          <a:ext cx="8229600" cy="817460"/>
        </a:xfrm>
        <a:prstGeom prst="round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ru-RU" sz="1400" b="1" u="sng" kern="1200" dirty="0" smtClean="0"/>
            <a:t>Параллельно идет паровая конверсия </a:t>
          </a:r>
          <a:r>
            <a:rPr lang="ru-RU" sz="1400" b="1" u="sng" kern="1200" dirty="0" err="1" smtClean="0"/>
            <a:t>моноксида</a:t>
          </a:r>
          <a:r>
            <a:rPr lang="ru-RU" sz="1400" b="1" u="sng" kern="1200" dirty="0" smtClean="0"/>
            <a:t> углерода (угарного газа) в водород и безвредный оксид углерода: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80000" algn="l"/>
            </a:tabLst>
          </a:pPr>
          <a:r>
            <a:rPr lang="en-US" sz="1400" b="1" kern="1200" dirty="0" smtClean="0"/>
            <a:t>CO</a:t>
          </a:r>
          <a:r>
            <a:rPr lang="ru-RU" sz="1400" b="1" kern="1200" dirty="0" smtClean="0"/>
            <a:t> + </a:t>
          </a:r>
          <a:r>
            <a:rPr lang="en-US" sz="1400" b="1" kern="1200" dirty="0" smtClean="0"/>
            <a:t>H</a:t>
          </a:r>
          <a:r>
            <a:rPr lang="ru-RU" sz="1400" b="1" kern="1200" baseline="-25000" dirty="0" smtClean="0"/>
            <a:t>2</a:t>
          </a:r>
          <a:r>
            <a:rPr lang="en-US" sz="1400" b="1" kern="1200" dirty="0" smtClean="0"/>
            <a:t>O</a:t>
          </a:r>
          <a:r>
            <a:rPr lang="ru-RU" sz="1400" b="1" kern="1200" dirty="0" smtClean="0"/>
            <a:t> = </a:t>
          </a:r>
          <a:r>
            <a:rPr lang="en-US" sz="1400" b="1" kern="1200" dirty="0" smtClean="0"/>
            <a:t>CO</a:t>
          </a:r>
          <a:r>
            <a:rPr lang="ru-RU" sz="1400" b="1" kern="1200" baseline="-25000" dirty="0" smtClean="0"/>
            <a:t>2</a:t>
          </a:r>
          <a:r>
            <a:rPr lang="ru-RU" sz="1400" b="1" kern="1200" dirty="0" smtClean="0"/>
            <a:t> + </a:t>
          </a:r>
          <a:r>
            <a:rPr lang="en-US" sz="1400" b="1" kern="1200" dirty="0" smtClean="0"/>
            <a:t>H</a:t>
          </a:r>
          <a:r>
            <a:rPr lang="ru-RU" sz="1400" b="1" kern="1200" baseline="-25000" dirty="0" smtClean="0"/>
            <a:t>2</a:t>
          </a:r>
          <a:endParaRPr lang="ru-RU" sz="1400" b="1" kern="1200" dirty="0"/>
        </a:p>
      </dsp:txBody>
      <dsp:txXfrm>
        <a:off x="0" y="4247324"/>
        <a:ext cx="8229600" cy="81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5E1E8-B7BE-4F26-87C9-A1E6A26AB892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C156-1272-4918-BC33-1587445B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89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C156-1272-4918-BC33-1587445BE8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Изменить</a:t>
            </a:r>
            <a:r>
              <a:rPr lang="ru-RU" baseline="0" dirty="0" smtClean="0"/>
              <a:t> название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Наверное, надо отметить места бункеровки?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E2357-27EB-4EAA-8794-837E793076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17806F-DFDF-446D-AD49-13D9917D693E}" type="datetimeFigureOut">
              <a:rPr lang="ru-RU" smtClean="0"/>
              <a:pPr/>
              <a:t>30.07.15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1D1C6636-299B-4372-A038-A067B0437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6944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kern="1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  <a:t>пилотный</a:t>
            </a:r>
            <a:r>
              <a:rPr lang="ru-RU" sz="3600" b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  <a:t> проект</a:t>
            </a:r>
            <a:br>
              <a:rPr lang="ru-RU" sz="3600" b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</a:br>
            <a:r>
              <a:rPr lang="ru-RU" sz="3600" b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  <a:t>Газификации прогулочного флота </a:t>
            </a:r>
            <a:br>
              <a:rPr lang="ru-RU" sz="3600" b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</a:br>
            <a:r>
              <a:rPr lang="ru-RU" sz="3600" b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  <a:t>г. </a:t>
            </a:r>
            <a:r>
              <a:rPr lang="ru-RU" sz="3600" b="1" kern="12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Verdana"/>
                <a:ea typeface="+mj-ea"/>
                <a:cs typeface="+mj-cs"/>
              </a:rPr>
              <a:t>москвы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88640"/>
            <a:ext cx="8581606" cy="1010234"/>
            <a:chOff x="281196" y="493"/>
            <a:chExt cx="8581606" cy="101023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1196" y="493"/>
              <a:ext cx="8581606" cy="101023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30512" y="49809"/>
              <a:ext cx="8482974" cy="911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Подключение к городской газовой магистрали – трубопровод 2 км </a:t>
              </a:r>
              <a:endParaRPr lang="ru-RU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364683" cy="52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74638"/>
          <a:ext cx="9144000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509120"/>
            <a:ext cx="1368152" cy="197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628800"/>
            <a:ext cx="27973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628800"/>
            <a:ext cx="5715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65219-69FE-41BB-96A7-1E0188E9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1965219-69FE-41BB-96A7-1E0188E9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274638"/>
          <a:ext cx="8858312" cy="17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71472" y="2214554"/>
          <a:ext cx="8001025" cy="40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58DAD2-7BD2-43C5-A0BB-4753EFA45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CC58DAD2-7BD2-43C5-A0BB-4753EFA45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FF769-FC92-42F4-AFF5-D86880CC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7CFF769-FC92-42F4-AFF5-D86880CC2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8A201-4AE1-4269-B528-28B184D0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F18A201-4AE1-4269-B528-28B184D0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317063-EB3D-4088-AE56-8E8CEBD28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317063-EB3D-4088-AE56-8E8CEBD28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D2374-7C0D-450F-A7BA-479F35B0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8D2374-7C0D-450F-A7BA-479F35B0E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F71B49-9601-4606-B9F3-5F306E6D8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1F71B49-9601-4606-B9F3-5F306E6D8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57E75-2E30-4AB5-9861-3D2C55926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957E75-2E30-4AB5-9861-3D2C55926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711349"/>
            <a:ext cx="8568952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МГАВТ совместно с РРР разработать </a:t>
            </a:r>
            <a:r>
              <a:rPr lang="ru-RU" dirty="0" smtClean="0"/>
              <a:t>соответствующую нормативно-правовую и методическую базу (2015 г), ввести ее в практику (2016 г).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МГАВТ совместно с ООО "</a:t>
            </a:r>
            <a:r>
              <a:rPr lang="ru-RU" dirty="0" err="1" smtClean="0">
                <a:solidFill>
                  <a:srgbClr val="FF0000"/>
                </a:solidFill>
              </a:rPr>
              <a:t>Энергогазтехнология</a:t>
            </a:r>
            <a:r>
              <a:rPr lang="ru-RU" dirty="0" smtClean="0">
                <a:solidFill>
                  <a:srgbClr val="FF0000"/>
                </a:solidFill>
              </a:rPr>
              <a:t>" разработать проектную и техническую документацию по переоборудованию главных и вспомогательных газовых двигателей для речного флота (2015/2016 г).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Газпрому в рамках ФЦП построить ГЗС в Нагатино (2016 г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МГАВТ совместно с ООО "</a:t>
            </a:r>
            <a:r>
              <a:rPr lang="ru-RU" dirty="0" err="1" smtClean="0">
                <a:solidFill>
                  <a:srgbClr val="FF0000"/>
                </a:solidFill>
              </a:rPr>
              <a:t>Энергогазтехнология</a:t>
            </a:r>
            <a:r>
              <a:rPr lang="ru-RU" dirty="0" smtClean="0">
                <a:solidFill>
                  <a:srgbClr val="FF0000"/>
                </a:solidFill>
              </a:rPr>
              <a:t>" конвертировать т/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 «Одиссея» на газовое СЭУ и запустить в опытную эксплуатацию (2016 г).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Судовладельцам г. Москвы начать конверсию судов на газ (с 2016/17 г).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МГАВТ начать подготовку и переподготовку флотских кадров, способных обеспечить безопасную эксплуатацию судов на СПГ (с 2016 г).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16632"/>
            <a:ext cx="9144000" cy="1216800"/>
            <a:chOff x="0" y="290119"/>
            <a:chExt cx="8858312" cy="12168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90119"/>
              <a:ext cx="8858312" cy="1216800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9399" y="349518"/>
              <a:ext cx="873951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этапы выполнения проекта</a:t>
              </a:r>
              <a:endParaRPr lang="ru-RU" sz="3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274638"/>
          <a:ext cx="8858312" cy="172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57158" y="2636912"/>
          <a:ext cx="8429684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57158" y="4279986"/>
          <a:ext cx="842968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57158" y="5208680"/>
          <a:ext cx="842968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03303D-27E4-4AA9-90D4-D8CAE9D85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1D03303D-27E4-4AA9-90D4-D8CAE9D85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6162EBF-D0FF-45D4-9A89-5A0B7C620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76162EBF-D0FF-45D4-9A89-5A0B7C620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39A0096-BB18-4130-89A8-F69C380EB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939A0096-BB18-4130-89A8-F69C380EB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0A38329-8FE9-48D6-A78D-7C22C26A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20A38329-8FE9-48D6-A78D-7C22C26A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4AE467-14FA-40B0-8B12-0FC356010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dgm id="{214AE467-14FA-40B0-8B12-0FC356010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FAA9FAB-70E1-4713-80F1-5E0017D1D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dgm id="{5FAA9FAB-70E1-4713-80F1-5E0017D1D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D035F2-AEE9-4633-B166-C250D3FC6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graphicEl>
                                              <a:dgm id="{83D035F2-AEE9-4633-B166-C250D3FC6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F94BF8F-8F11-4C3A-B779-5007E2B90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graphicEl>
                                              <a:dgm id="{AF94BF8F-8F11-4C3A-B779-5007E2B90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DDDEAE-11B0-4CD3-B744-380DE55CE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dgm id="{30DDDEAE-11B0-4CD3-B744-380DE55CE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B113A05-D0B4-49E3-B437-F71D66EE1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dgm id="{9B113A05-D0B4-49E3-B437-F71D66EE1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7B7A0B1-2E2B-43A2-9C35-866C3A2C1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graphicEl>
                                              <a:dgm id="{37B7A0B1-2E2B-43A2-9C35-866C3A2C1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6" grpId="0">
        <p:bldSub>
          <a:bldDgm bld="lvlOne"/>
        </p:bldSub>
      </p:bldGraphic>
      <p:bldGraphic spid="17" grpId="0">
        <p:bldSub>
          <a:bldDgm bld="lvlOne"/>
        </p:bldSub>
      </p:bldGraphic>
      <p:bldGraphic spid="18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74638"/>
          <a:ext cx="8858312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rc_mi" descr="http://speedrent.ru/sites/default/files/styles/workplace-page-770x341/public/workplace/23.jpg?itok=FsisJ7f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2816"/>
            <a:ext cx="9144000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9492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Прогулочный теплоход для поездок в черте города и пригородах</a:t>
            </a:r>
          </a:p>
          <a:p>
            <a:pPr algn="ctr"/>
            <a:r>
              <a:rPr lang="ru-RU" dirty="0" err="1" smtClean="0"/>
              <a:t>пассажировместимостью</a:t>
            </a:r>
            <a:r>
              <a:rPr lang="ru-RU" dirty="0" smtClean="0"/>
              <a:t> 150 человек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214290"/>
          <a:ext cx="8858312" cy="134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rc_mi" descr="http://www.grandmotors.ru/image/thumb/ad200-yamz7514-ls_600x4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556792"/>
            <a:ext cx="6331783" cy="47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Электроагрегат</a:t>
            </a:r>
            <a:r>
              <a:rPr lang="ru-RU" dirty="0" smtClean="0"/>
              <a:t> газовый </a:t>
            </a:r>
            <a:r>
              <a:rPr lang="ru-RU" b="1" dirty="0" smtClean="0"/>
              <a:t>ЭГ 150-Т400-1Р</a:t>
            </a:r>
          </a:p>
          <a:p>
            <a:pPr algn="ctr"/>
            <a:r>
              <a:rPr lang="ru-RU" dirty="0" smtClean="0"/>
              <a:t>мощностью 150 кВт на базе двигателя ЯМЗ-238М2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A60A7-BD87-4AE8-B4A1-0FDB9EC6B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34A60A7-BD87-4AE8-B4A1-0FDB9EC6B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74638"/>
          <a:ext cx="8858312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412776"/>
            <a:ext cx="49926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3068960"/>
            <a:ext cx="1296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поршень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420888"/>
            <a:ext cx="26642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Впускной коллектор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Выпускной клапан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2132856"/>
            <a:ext cx="15841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Выпускной коллектор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26642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Впускной клапан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780928"/>
            <a:ext cx="22322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Камера сгорания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1412776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Свеча зажигания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1412776"/>
            <a:ext cx="16561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Форкамера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74638"/>
          <a:ext cx="8858312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97A1E83-58DF-45B1-AAD4-8175942FC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geliymash.ru/upload/medialibrary/bc5/%D0%91%D0%9A%D0%A2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877"/>
            <a:ext cx="9144000" cy="6099123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42844" y="285728"/>
          <a:ext cx="885831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D9539C-712C-4797-8E54-B0803F350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4D9539C-712C-4797-8E54-B0803F350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91592" cy="31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0" y="188640"/>
            <a:ext cx="9144000" cy="1216800"/>
            <a:chOff x="0" y="105979"/>
            <a:chExt cx="8858312" cy="12168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05979"/>
              <a:ext cx="8858312" cy="1216800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9399" y="165378"/>
              <a:ext cx="873951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Размещение топливной емкости СПГ на судне</a:t>
              </a:r>
              <a:endParaRPr lang="ru-RU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0618"/>
            <a:ext cx="5472608" cy="34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020272" y="2132856"/>
            <a:ext cx="936104" cy="3600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020272" y="3717032"/>
            <a:ext cx="936104" cy="3600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132856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2132856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3717032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3717032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020272" y="4293096"/>
            <a:ext cx="936104" cy="3600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4293096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4293096"/>
            <a:ext cx="72008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74638"/>
          <a:ext cx="9144000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72816"/>
            <a:ext cx="8482706" cy="462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899592" y="2276872"/>
            <a:ext cx="2952328" cy="30243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115616" y="378904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087139">
            <a:off x="1441151" y="40275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330 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429000"/>
            <a:ext cx="87969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65219-69FE-41BB-96A7-1E0188E9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1965219-69FE-41BB-96A7-1E0188E9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Современ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Современный шаблон</Template>
  <TotalTime>2617</TotalTime>
  <Words>459</Words>
  <Application>Microsoft Office PowerPoint</Application>
  <PresentationFormat>Экран (4:3)</PresentationFormat>
  <Paragraphs>72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Современный шаблон</vt:lpstr>
      <vt:lpstr>пилотный проект Газификации прогулочного флота  г. москвы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– проект Газификация речного транспорта и прибрежных регионов России</dc:title>
  <dc:creator>Sony</dc:creator>
  <cp:lastModifiedBy>1</cp:lastModifiedBy>
  <cp:revision>339</cp:revision>
  <dcterms:created xsi:type="dcterms:W3CDTF">2011-10-26T05:55:34Z</dcterms:created>
  <dcterms:modified xsi:type="dcterms:W3CDTF">2015-07-29T22:08:13Z</dcterms:modified>
</cp:coreProperties>
</file>