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81" r:id="rId3"/>
    <p:sldId id="287" r:id="rId4"/>
    <p:sldId id="291" r:id="rId5"/>
    <p:sldId id="282" r:id="rId6"/>
    <p:sldId id="288" r:id="rId7"/>
    <p:sldId id="289" r:id="rId8"/>
    <p:sldId id="279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ACC0F-CB53-4AB6-8EB7-FC15D4B76668}" type="doc">
      <dgm:prSet loTypeId="urn:microsoft.com/office/officeart/2005/8/layout/vList5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1F34DF7-1BB5-4F53-968B-41F224F19C8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Конвенция</a:t>
          </a:r>
          <a:endParaRPr lang="ru-RU" sz="1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4592896E-74A4-4DAA-8BB7-1059B8AD420E}" type="parTrans" cxnId="{F001E5FE-8908-434C-92C6-421634BDBE8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20C88D4E-213E-4B2E-9DE5-4BFAA34CF76A}" type="sibTrans" cxnId="{F001E5FE-8908-434C-92C6-421634BDBE8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3DC3238-6803-4CBE-B15F-2B7C00D7574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Кодекс</a:t>
          </a:r>
          <a:b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(часть А)</a:t>
          </a:r>
          <a:endParaRPr lang="ru-RU" sz="1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F68823E5-3495-420B-B443-41C297501A3F}" type="parTrans" cxnId="{431C75B9-004D-4484-A38B-8EC32B31F37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94906783-83A4-4408-AA04-D92CFF241FAA}" type="sibTrans" cxnId="{431C75B9-004D-4484-A38B-8EC32B31F37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1BB74F3-744A-487E-97E8-93703A8456C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Обязательства государств-участников по отношению друг к другу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9DAD55A-2365-45C7-B3C6-7B49ED32527F}" type="parTrans" cxnId="{51896175-4C0A-45E3-9527-8BFDB07F112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8C75EA5-3FF1-4C00-9578-D5DF3F9CF9D1}" type="sibTrans" cxnId="{51896175-4C0A-45E3-9527-8BFDB07F112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8D662B5-6EB7-44B1-8BFE-E49BB23A1C6A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A-I/6 </a:t>
          </a:r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«Подготовка и оценка» –  требования к преподавателям и экзаменаторам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95FF8981-09CE-4F58-AE00-788350D94C12}" type="parTrans" cxnId="{BACD0A85-C7E8-43E4-AD75-47A04E18C3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9DCC87A-6D61-413C-A544-F6F523328CF4}" type="sibTrans" cxnId="{BACD0A85-C7E8-43E4-AD75-47A04E18C3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6FBD2F5-A933-4195-B810-E66E1927326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Кодекс</a:t>
          </a:r>
          <a:b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ru-RU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(часть В)</a:t>
          </a:r>
          <a:endParaRPr lang="ru-RU" sz="1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DEF401FD-F6C8-4569-A79C-66E31D240BE5}" type="parTrans" cxnId="{2905BFF5-417B-45C9-B6F7-97E13057EB1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B0BC00B1-0D38-4E8D-9053-F746B6630933}" type="sibTrans" cxnId="{2905BFF5-417B-45C9-B6F7-97E13057EB1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109C064-3C73-4160-8DB7-2DC7A875FFD7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B-I/2 – 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дополнительные руководства по выдаче свидетельств</a:t>
          </a:r>
          <a:endParaRPr lang="ru-RU" sz="1400" b="1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F7A1DE96-46A5-4228-8940-BBCBE977CE22}" type="parTrans" cxnId="{1B8BEF07-109F-4D6D-B4AF-1FDF6756C9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CE28E791-80E2-438A-A8EA-44EE304C56DA}" type="sibTrans" cxnId="{1B8BEF07-109F-4D6D-B4AF-1FDF6756C9A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A6B11EE-48BB-434A-8FE3-491FBEDACB3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Формы и методы контроля соблюдения требований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0882E44-AE9E-4552-995A-BA97EE7F6284}" type="parTrans" cxnId="{1BF4391B-F612-4EEF-A91C-3203F42048B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FD39E4F-9BF3-4DD5-A415-E946A54B10C2}" type="sibTrans" cxnId="{1BF4391B-F612-4EEF-A91C-3203F42048B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95F2B506-2310-4763-8854-81CD527E4932}">
      <dgm:prSet phldrT="[Текст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A-I/8</a:t>
          </a:r>
          <a:r>
            <a:rPr lang="ru-RU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 «Стандарты качества» – область распространения СМК</a:t>
          </a:r>
          <a:endParaRPr lang="ru-RU" sz="14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gm:t>
    </dgm:pt>
    <dgm:pt modelId="{AF5B6578-B166-4C64-9B3E-1AD45EF34085}" type="parTrans" cxnId="{6EEE52A8-5DC2-4D01-9E00-2EE59E28B84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C5ADEFE-0144-4AA8-A311-C6627790C0DE}" type="sibTrans" cxnId="{6EEE52A8-5DC2-4D01-9E00-2EE59E28B84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EFC7928-455C-4B99-99B8-54FA54C2EFEC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A-II – A-VI – 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стандарты компетентности по направлениям</a:t>
          </a:r>
          <a:endParaRPr lang="ru-RU" sz="1400" b="1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BC1A2D48-B64D-4AB9-898D-E7CB88B4BF7A}" type="parTrans" cxnId="{D59C5325-D17B-46B4-8E6E-992B62634DD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334C8AB-3F39-4DDA-9614-EDD560DE36E7}" type="sibTrans" cxnId="{D59C5325-D17B-46B4-8E6E-992B62634DDD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430BF092-7353-4EDC-8333-0CBF5A56F97B}">
      <dgm:prSet phldrT="[Текст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B-I/</a:t>
          </a:r>
          <a:r>
            <a:rPr lang="ru-RU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8</a:t>
          </a:r>
          <a:r>
            <a:rPr lang="en-US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 – </a:t>
          </a:r>
          <a:r>
            <a:rPr lang="ru-RU" sz="1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руководство по стандартам качества</a:t>
          </a:r>
          <a:endParaRPr lang="ru-RU" sz="14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gm:t>
    </dgm:pt>
    <dgm:pt modelId="{8D0C596B-8DB8-499A-9457-374695D6B0B0}" type="parTrans" cxnId="{FF27C3E0-33D2-483E-9473-70FEDE62D1D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19CAA13-2499-4A2C-9AD6-06E515699E00}" type="sibTrans" cxnId="{FF27C3E0-33D2-483E-9473-70FEDE62D1D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CA01B35-9C77-4A86-AE5F-669B0C983A1F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B-I/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1</a:t>
          </a:r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2 – 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руководство по использованию тренажёров</a:t>
          </a:r>
          <a:endParaRPr lang="ru-RU" sz="1400" b="1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A1A98F6-53A2-4478-A6D7-6462D572A385}" type="parTrans" cxnId="{B60BBF7D-56D1-4195-BF36-273BB848335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4F5FA1F7-C77E-463B-A7CE-E1AC2899EAD5}" type="sibTrans" cxnId="{B60BBF7D-56D1-4195-BF36-273BB8483353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CF20831-0283-4014-ACA3-6AE72F1DCCC9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A-I/12 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«Стандарты использования тренажёров»</a:t>
          </a:r>
          <a:endParaRPr lang="ru-RU" sz="1400" b="1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452F4C9-D916-4E15-93C2-680C0409DC1C}" type="parTrans" cxnId="{803290BE-B1F0-4F5B-84FB-3E0CD70C16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23216A7A-8E18-4D1B-939F-656E4FAEE841}" type="sibTrans" cxnId="{803290BE-B1F0-4F5B-84FB-3E0CD70C16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4B085C05-D783-4359-A4B3-796CD89A32B2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A-I/</a:t>
          </a:r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2 «Свидетельства и одобрения» – формы и состав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6F7E1E4-6D3F-4DAF-AEE3-3E602027F00A}" type="parTrans" cxnId="{7E381567-9DE9-4BD5-BEBC-F0D1005E265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0B61B396-6152-41D1-BACF-2909424D284A}" type="sibTrans" cxnId="{7E381567-9DE9-4BD5-BEBC-F0D1005E265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F24FBCC9-DA75-4BE8-A9AF-B370B1DC6A2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Принципы несения вахты, льготные разрешения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5C7D81D-0BED-43E4-A088-5305B73215B9}" type="parTrans" cxnId="{935F2FC0-DA78-420D-B1C9-547A74AEC60F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50E59786-2147-438E-89D0-BE6CE99BCD33}" type="sibTrans" cxnId="{935F2FC0-DA78-420D-B1C9-547A74AEC60F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C9EF2A5B-5831-476A-9AFA-C0FA144DB7F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Обязательства государств по отношению к судовладельцам</a:t>
          </a:r>
          <a:endParaRPr lang="ru-RU" sz="1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29FE9A1F-56C6-4B97-BAD3-CBF08B1F6F06}" type="parTrans" cxnId="{4AC1A02E-194C-4CFA-AF9A-6ABE553F14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01B88C3-5F46-46EA-9F8D-C1FD263D84C0}" type="sibTrans" cxnId="{4AC1A02E-194C-4CFA-AF9A-6ABE553F14D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D1A360CC-CFE9-470F-BC43-722CF4745C00}">
      <dgm:prSet phldrT="[Текст]" custT="1"/>
      <dgm:spPr/>
      <dgm:t>
        <a:bodyPr/>
        <a:lstStyle/>
        <a:p>
          <a:r>
            <a: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B-II – B-VI – </a:t>
          </a:r>
          <a:r>
            <a: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руководства по подготовке по отдельным направлениям</a:t>
          </a:r>
          <a:endParaRPr lang="ru-RU" sz="1400" b="1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0E1CFA23-C216-43B7-A171-98E1AB0B41C3}" type="parTrans" cxnId="{0B6BC112-213D-4FB2-B8AE-3C8F98F20E0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6D3D1298-1331-4469-B0B8-0AD7039CDDBC}" type="sibTrans" cxnId="{0B6BC112-213D-4FB2-B8AE-3C8F98F20E06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76484725-2CB5-4D23-80CC-BCB122404A77}" type="pres">
      <dgm:prSet presAssocID="{4DAACC0F-CB53-4AB6-8EB7-FC15D4B766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E216E-65EE-450E-A631-3ED28068C3C1}" type="pres">
      <dgm:prSet presAssocID="{11F34DF7-1BB5-4F53-968B-41F224F19C87}" presName="linNode" presStyleCnt="0"/>
      <dgm:spPr/>
    </dgm:pt>
    <dgm:pt modelId="{1FFD4FC4-104B-4967-A949-33D33DE09AEF}" type="pres">
      <dgm:prSet presAssocID="{11F34DF7-1BB5-4F53-968B-41F224F19C87}" presName="parentText" presStyleLbl="node1" presStyleIdx="0" presStyleCnt="3" custScaleX="60922" custScaleY="81003" custLinFactNeighborX="60" custLinFactNeighborY="-61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975C1-71A3-417F-A651-61151902E936}" type="pres">
      <dgm:prSet presAssocID="{11F34DF7-1BB5-4F53-968B-41F224F19C87}" presName="descendantText" presStyleLbl="alignAccFollowNode1" presStyleIdx="0" presStyleCnt="3" custScaleX="126834" custScaleY="9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F2B2A-E21F-4247-A0CF-E20C950E539E}" type="pres">
      <dgm:prSet presAssocID="{20C88D4E-213E-4B2E-9DE5-4BFAA34CF76A}" presName="sp" presStyleCnt="0"/>
      <dgm:spPr/>
    </dgm:pt>
    <dgm:pt modelId="{A45DEDE8-86C2-4BEA-8FCC-8CFD9C9BEB98}" type="pres">
      <dgm:prSet presAssocID="{B3DC3238-6803-4CBE-B15F-2B7C00D75744}" presName="linNode" presStyleCnt="0"/>
      <dgm:spPr/>
    </dgm:pt>
    <dgm:pt modelId="{5ADF160B-6C19-4B08-8E9B-C97FCF1F9C6C}" type="pres">
      <dgm:prSet presAssocID="{B3DC3238-6803-4CBE-B15F-2B7C00D75744}" presName="parentText" presStyleLbl="node1" presStyleIdx="1" presStyleCnt="3" custScaleX="60930" custScaleY="1142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D2067-EBDC-4F19-80C1-0AEC74DDEB06}" type="pres">
      <dgm:prSet presAssocID="{B3DC3238-6803-4CBE-B15F-2B7C00D75744}" presName="descendantText" presStyleLbl="alignAccFollowNode1" presStyleIdx="1" presStyleCnt="3" custScaleX="126834" custScaleY="139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DB80C-52E9-44F4-90CA-DE704B00A50B}" type="pres">
      <dgm:prSet presAssocID="{94906783-83A4-4408-AA04-D92CFF241FAA}" presName="sp" presStyleCnt="0"/>
      <dgm:spPr/>
    </dgm:pt>
    <dgm:pt modelId="{3E999F82-AA55-47C9-98E2-6C9AC2BD57E4}" type="pres">
      <dgm:prSet presAssocID="{76FBD2F5-A933-4195-B810-E66E19273265}" presName="linNode" presStyleCnt="0"/>
      <dgm:spPr/>
    </dgm:pt>
    <dgm:pt modelId="{EA3AD95A-6668-493C-B568-B09D7BF2629D}" type="pres">
      <dgm:prSet presAssocID="{76FBD2F5-A933-4195-B810-E66E19273265}" presName="parentText" presStyleLbl="node1" presStyleIdx="2" presStyleCnt="3" custScaleX="62516" custScaleY="810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053D7-2E3F-4996-9F4A-DCA38C0221BC}" type="pres">
      <dgm:prSet presAssocID="{76FBD2F5-A933-4195-B810-E66E19273265}" presName="descendantText" presStyleLbl="alignAccFollowNode1" presStyleIdx="2" presStyleCnt="3" custScaleX="126834" custScaleY="97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4391B-F612-4EEF-A91C-3203F42048BB}" srcId="{11F34DF7-1BB5-4F53-968B-41F224F19C87}" destId="{FA6B11EE-48BB-434A-8FE3-491FBEDACB31}" srcOrd="2" destOrd="0" parTransId="{80882E44-AE9E-4552-995A-BA97EE7F6284}" sibTransId="{7FD39E4F-9BF3-4DD5-A415-E946A54B10C2}"/>
    <dgm:cxn modelId="{F001E5FE-8908-434C-92C6-421634BDBE86}" srcId="{4DAACC0F-CB53-4AB6-8EB7-FC15D4B76668}" destId="{11F34DF7-1BB5-4F53-968B-41F224F19C87}" srcOrd="0" destOrd="0" parTransId="{4592896E-74A4-4DAA-8BB7-1059B8AD420E}" sibTransId="{20C88D4E-213E-4B2E-9DE5-4BFAA34CF76A}"/>
    <dgm:cxn modelId="{2905BFF5-417B-45C9-B6F7-97E13057EB18}" srcId="{4DAACC0F-CB53-4AB6-8EB7-FC15D4B76668}" destId="{76FBD2F5-A933-4195-B810-E66E19273265}" srcOrd="2" destOrd="0" parTransId="{DEF401FD-F6C8-4569-A79C-66E31D240BE5}" sibTransId="{B0BC00B1-0D38-4E8D-9053-F746B6630933}"/>
    <dgm:cxn modelId="{1F046819-368A-46AB-BD3E-FE250F394A50}" type="presOf" srcId="{F24FBCC9-DA75-4BE8-A9AF-B370B1DC6A25}" destId="{F58975C1-71A3-417F-A651-61151902E936}" srcOrd="0" destOrd="3" presId="urn:microsoft.com/office/officeart/2005/8/layout/vList5"/>
    <dgm:cxn modelId="{7E381567-9DE9-4BD5-BEBC-F0D1005E2657}" srcId="{B3DC3238-6803-4CBE-B15F-2B7C00D75744}" destId="{4B085C05-D783-4359-A4B3-796CD89A32B2}" srcOrd="0" destOrd="0" parTransId="{F6F7E1E4-6D3F-4DAF-AEE3-3E602027F00A}" sibTransId="{0B61B396-6152-41D1-BACF-2909424D284A}"/>
    <dgm:cxn modelId="{9519ECC9-0697-43DB-8516-E2D8E9202D25}" type="presOf" srcId="{FCA01B35-9C77-4A86-AE5F-669B0C983A1F}" destId="{816053D7-2E3F-4996-9F4A-DCA38C0221BC}" srcOrd="0" destOrd="2" presId="urn:microsoft.com/office/officeart/2005/8/layout/vList5"/>
    <dgm:cxn modelId="{E6EFDE4B-5C8A-4BB9-A027-0779C161674F}" type="presOf" srcId="{DCF20831-0283-4014-ACA3-6AE72F1DCCC9}" destId="{3F2D2067-EBDC-4F19-80C1-0AEC74DDEB06}" srcOrd="0" destOrd="3" presId="urn:microsoft.com/office/officeart/2005/8/layout/vList5"/>
    <dgm:cxn modelId="{62CE299E-6D27-4FC1-BEFA-844A6E8F3402}" type="presOf" srcId="{D1BB74F3-744A-487E-97E8-93703A8456CE}" destId="{F58975C1-71A3-417F-A651-61151902E936}" srcOrd="0" destOrd="0" presId="urn:microsoft.com/office/officeart/2005/8/layout/vList5"/>
    <dgm:cxn modelId="{14F83DCB-1129-494E-B5AA-1464F2C5C0CD}" type="presOf" srcId="{7EFC7928-455C-4B99-99B8-54FA54C2EFEC}" destId="{3F2D2067-EBDC-4F19-80C1-0AEC74DDEB06}" srcOrd="0" destOrd="4" presId="urn:microsoft.com/office/officeart/2005/8/layout/vList5"/>
    <dgm:cxn modelId="{431C75B9-004D-4484-A38B-8EC32B31F373}" srcId="{4DAACC0F-CB53-4AB6-8EB7-FC15D4B76668}" destId="{B3DC3238-6803-4CBE-B15F-2B7C00D75744}" srcOrd="1" destOrd="0" parTransId="{F68823E5-3495-420B-B443-41C297501A3F}" sibTransId="{94906783-83A4-4408-AA04-D92CFF241FAA}"/>
    <dgm:cxn modelId="{CAC99762-025C-4109-9CF5-DB3908BCC2B0}" type="presOf" srcId="{4DAACC0F-CB53-4AB6-8EB7-FC15D4B76668}" destId="{76484725-2CB5-4D23-80CC-BCB122404A77}" srcOrd="0" destOrd="0" presId="urn:microsoft.com/office/officeart/2005/8/layout/vList5"/>
    <dgm:cxn modelId="{4AC1A02E-194C-4CFA-AF9A-6ABE553F14DB}" srcId="{11F34DF7-1BB5-4F53-968B-41F224F19C87}" destId="{C9EF2A5B-5831-476A-9AFA-C0FA144DB7F0}" srcOrd="1" destOrd="0" parTransId="{29FE9A1F-56C6-4B97-BAD3-CBF08B1F6F06}" sibTransId="{601B88C3-5F46-46EA-9F8D-C1FD263D84C0}"/>
    <dgm:cxn modelId="{B60BBF7D-56D1-4195-BF36-273BB8483353}" srcId="{76FBD2F5-A933-4195-B810-E66E19273265}" destId="{FCA01B35-9C77-4A86-AE5F-669B0C983A1F}" srcOrd="2" destOrd="0" parTransId="{7A1A98F6-53A2-4478-A6D7-6462D572A385}" sibTransId="{4F5FA1F7-C77E-463B-A7CE-E1AC2899EAD5}"/>
    <dgm:cxn modelId="{935F2FC0-DA78-420D-B1C9-547A74AEC60F}" srcId="{11F34DF7-1BB5-4F53-968B-41F224F19C87}" destId="{F24FBCC9-DA75-4BE8-A9AF-B370B1DC6A25}" srcOrd="3" destOrd="0" parTransId="{65C7D81D-0BED-43E4-A088-5305B73215B9}" sibTransId="{50E59786-2147-438E-89D0-BE6CE99BCD33}"/>
    <dgm:cxn modelId="{6EEE52A8-5DC2-4D01-9E00-2EE59E28B846}" srcId="{B3DC3238-6803-4CBE-B15F-2B7C00D75744}" destId="{95F2B506-2310-4763-8854-81CD527E4932}" srcOrd="2" destOrd="0" parTransId="{AF5B6578-B166-4C64-9B3E-1AD45EF34085}" sibTransId="{DC5ADEFE-0144-4AA8-A311-C6627790C0DE}"/>
    <dgm:cxn modelId="{C949AF78-4A78-425E-9972-651568B55DCD}" type="presOf" srcId="{95F2B506-2310-4763-8854-81CD527E4932}" destId="{3F2D2067-EBDC-4F19-80C1-0AEC74DDEB06}" srcOrd="0" destOrd="2" presId="urn:microsoft.com/office/officeart/2005/8/layout/vList5"/>
    <dgm:cxn modelId="{EC8D7749-8C22-4FC2-BF00-9BC849E47BA7}" type="presOf" srcId="{68D662B5-6EB7-44B1-8BFE-E49BB23A1C6A}" destId="{3F2D2067-EBDC-4F19-80C1-0AEC74DDEB06}" srcOrd="0" destOrd="1" presId="urn:microsoft.com/office/officeart/2005/8/layout/vList5"/>
    <dgm:cxn modelId="{1B8BEF07-109F-4D6D-B4AF-1FDF6756C9A6}" srcId="{76FBD2F5-A933-4195-B810-E66E19273265}" destId="{7109C064-3C73-4160-8DB7-2DC7A875FFD7}" srcOrd="0" destOrd="0" parTransId="{F7A1DE96-46A5-4228-8940-BBCBE977CE22}" sibTransId="{CE28E791-80E2-438A-A8EA-44EE304C56DA}"/>
    <dgm:cxn modelId="{85BBDED4-B5BF-4D6A-8EBB-0773B667C63A}" type="presOf" srcId="{C9EF2A5B-5831-476A-9AFA-C0FA144DB7F0}" destId="{F58975C1-71A3-417F-A651-61151902E936}" srcOrd="0" destOrd="1" presId="urn:microsoft.com/office/officeart/2005/8/layout/vList5"/>
    <dgm:cxn modelId="{F055FFCD-A10F-4B09-B508-33921FEB2BAB}" type="presOf" srcId="{430BF092-7353-4EDC-8333-0CBF5A56F97B}" destId="{816053D7-2E3F-4996-9F4A-DCA38C0221BC}" srcOrd="0" destOrd="1" presId="urn:microsoft.com/office/officeart/2005/8/layout/vList5"/>
    <dgm:cxn modelId="{FF27C3E0-33D2-483E-9473-70FEDE62D1D5}" srcId="{76FBD2F5-A933-4195-B810-E66E19273265}" destId="{430BF092-7353-4EDC-8333-0CBF5A56F97B}" srcOrd="1" destOrd="0" parTransId="{8D0C596B-8DB8-499A-9457-374695D6B0B0}" sibTransId="{719CAA13-2499-4A2C-9AD6-06E515699E00}"/>
    <dgm:cxn modelId="{9476BC06-5461-43F1-91A4-9565E3646888}" type="presOf" srcId="{FA6B11EE-48BB-434A-8FE3-491FBEDACB31}" destId="{F58975C1-71A3-417F-A651-61151902E936}" srcOrd="0" destOrd="2" presId="urn:microsoft.com/office/officeart/2005/8/layout/vList5"/>
    <dgm:cxn modelId="{0B6BC112-213D-4FB2-B8AE-3C8F98F20E06}" srcId="{76FBD2F5-A933-4195-B810-E66E19273265}" destId="{D1A360CC-CFE9-470F-BC43-722CF4745C00}" srcOrd="3" destOrd="0" parTransId="{0E1CFA23-C216-43B7-A171-98E1AB0B41C3}" sibTransId="{6D3D1298-1331-4469-B0B8-0AD7039CDDBC}"/>
    <dgm:cxn modelId="{6FC3FF16-F7BE-4CFB-91EA-68C3A40AB629}" type="presOf" srcId="{76FBD2F5-A933-4195-B810-E66E19273265}" destId="{EA3AD95A-6668-493C-B568-B09D7BF2629D}" srcOrd="0" destOrd="0" presId="urn:microsoft.com/office/officeart/2005/8/layout/vList5"/>
    <dgm:cxn modelId="{51896175-4C0A-45E3-9527-8BFDB07F1121}" srcId="{11F34DF7-1BB5-4F53-968B-41F224F19C87}" destId="{D1BB74F3-744A-487E-97E8-93703A8456CE}" srcOrd="0" destOrd="0" parTransId="{79DAD55A-2365-45C7-B3C6-7B49ED32527F}" sibTransId="{68C75EA5-3FF1-4C00-9578-D5DF3F9CF9D1}"/>
    <dgm:cxn modelId="{554956BF-60DE-4ECA-BEF2-5908493F86B1}" type="presOf" srcId="{4B085C05-D783-4359-A4B3-796CD89A32B2}" destId="{3F2D2067-EBDC-4F19-80C1-0AEC74DDEB06}" srcOrd="0" destOrd="0" presId="urn:microsoft.com/office/officeart/2005/8/layout/vList5"/>
    <dgm:cxn modelId="{D59C5325-D17B-46B4-8E6E-992B62634DDD}" srcId="{B3DC3238-6803-4CBE-B15F-2B7C00D75744}" destId="{7EFC7928-455C-4B99-99B8-54FA54C2EFEC}" srcOrd="4" destOrd="0" parTransId="{BC1A2D48-B64D-4AB9-898D-E7CB88B4BF7A}" sibTransId="{8334C8AB-3F39-4DDA-9614-EDD560DE36E7}"/>
    <dgm:cxn modelId="{37C02AFA-4B91-42DF-A28E-75CC9ADB729A}" type="presOf" srcId="{B3DC3238-6803-4CBE-B15F-2B7C00D75744}" destId="{5ADF160B-6C19-4B08-8E9B-C97FCF1F9C6C}" srcOrd="0" destOrd="0" presId="urn:microsoft.com/office/officeart/2005/8/layout/vList5"/>
    <dgm:cxn modelId="{AFF41013-631F-4CD2-91FB-46D9A5AE840C}" type="presOf" srcId="{7109C064-3C73-4160-8DB7-2DC7A875FFD7}" destId="{816053D7-2E3F-4996-9F4A-DCA38C0221BC}" srcOrd="0" destOrd="0" presId="urn:microsoft.com/office/officeart/2005/8/layout/vList5"/>
    <dgm:cxn modelId="{BACD0A85-C7E8-43E4-AD75-47A04E18C3DB}" srcId="{B3DC3238-6803-4CBE-B15F-2B7C00D75744}" destId="{68D662B5-6EB7-44B1-8BFE-E49BB23A1C6A}" srcOrd="1" destOrd="0" parTransId="{95FF8981-09CE-4F58-AE00-788350D94C12}" sibTransId="{59DCC87A-6D61-413C-A544-F6F523328CF4}"/>
    <dgm:cxn modelId="{D5A68F60-5799-4E84-AD51-7BC51E6DCB33}" type="presOf" srcId="{D1A360CC-CFE9-470F-BC43-722CF4745C00}" destId="{816053D7-2E3F-4996-9F4A-DCA38C0221BC}" srcOrd="0" destOrd="3" presId="urn:microsoft.com/office/officeart/2005/8/layout/vList5"/>
    <dgm:cxn modelId="{803290BE-B1F0-4F5B-84FB-3E0CD70C16B7}" srcId="{B3DC3238-6803-4CBE-B15F-2B7C00D75744}" destId="{DCF20831-0283-4014-ACA3-6AE72F1DCCC9}" srcOrd="3" destOrd="0" parTransId="{6452F4C9-D916-4E15-93C2-680C0409DC1C}" sibTransId="{23216A7A-8E18-4D1B-939F-656E4FAEE841}"/>
    <dgm:cxn modelId="{3EF3ED18-7EBA-4E5D-9545-9E43F308F951}" type="presOf" srcId="{11F34DF7-1BB5-4F53-968B-41F224F19C87}" destId="{1FFD4FC4-104B-4967-A949-33D33DE09AEF}" srcOrd="0" destOrd="0" presId="urn:microsoft.com/office/officeart/2005/8/layout/vList5"/>
    <dgm:cxn modelId="{6B7F3877-A3FE-4FF7-AC6D-3DA7AA2139E5}" type="presParOf" srcId="{76484725-2CB5-4D23-80CC-BCB122404A77}" destId="{40AE216E-65EE-450E-A631-3ED28068C3C1}" srcOrd="0" destOrd="0" presId="urn:microsoft.com/office/officeart/2005/8/layout/vList5"/>
    <dgm:cxn modelId="{4D97DD61-B0CA-4E03-9F1F-70C833534755}" type="presParOf" srcId="{40AE216E-65EE-450E-A631-3ED28068C3C1}" destId="{1FFD4FC4-104B-4967-A949-33D33DE09AEF}" srcOrd="0" destOrd="0" presId="urn:microsoft.com/office/officeart/2005/8/layout/vList5"/>
    <dgm:cxn modelId="{A98FF672-7597-46F3-A9D1-91A6D8FF3CAE}" type="presParOf" srcId="{40AE216E-65EE-450E-A631-3ED28068C3C1}" destId="{F58975C1-71A3-417F-A651-61151902E936}" srcOrd="1" destOrd="0" presId="urn:microsoft.com/office/officeart/2005/8/layout/vList5"/>
    <dgm:cxn modelId="{8167530E-31F0-40EF-86BF-8E7A462B15E0}" type="presParOf" srcId="{76484725-2CB5-4D23-80CC-BCB122404A77}" destId="{C6BF2B2A-E21F-4247-A0CF-E20C950E539E}" srcOrd="1" destOrd="0" presId="urn:microsoft.com/office/officeart/2005/8/layout/vList5"/>
    <dgm:cxn modelId="{7B8272A2-B60F-49C5-8732-55139AF27C35}" type="presParOf" srcId="{76484725-2CB5-4D23-80CC-BCB122404A77}" destId="{A45DEDE8-86C2-4BEA-8FCC-8CFD9C9BEB98}" srcOrd="2" destOrd="0" presId="urn:microsoft.com/office/officeart/2005/8/layout/vList5"/>
    <dgm:cxn modelId="{77E8B517-E927-4F57-847F-E6D4BEB7944C}" type="presParOf" srcId="{A45DEDE8-86C2-4BEA-8FCC-8CFD9C9BEB98}" destId="{5ADF160B-6C19-4B08-8E9B-C97FCF1F9C6C}" srcOrd="0" destOrd="0" presId="urn:microsoft.com/office/officeart/2005/8/layout/vList5"/>
    <dgm:cxn modelId="{39A971FE-F6A0-4597-8CE8-D37CAE118D46}" type="presParOf" srcId="{A45DEDE8-86C2-4BEA-8FCC-8CFD9C9BEB98}" destId="{3F2D2067-EBDC-4F19-80C1-0AEC74DDEB06}" srcOrd="1" destOrd="0" presId="urn:microsoft.com/office/officeart/2005/8/layout/vList5"/>
    <dgm:cxn modelId="{C148B573-989C-4698-A277-8FC0E1464E3A}" type="presParOf" srcId="{76484725-2CB5-4D23-80CC-BCB122404A77}" destId="{3CADB80C-52E9-44F4-90CA-DE704B00A50B}" srcOrd="3" destOrd="0" presId="urn:microsoft.com/office/officeart/2005/8/layout/vList5"/>
    <dgm:cxn modelId="{EC2840AD-93CF-4C57-B74A-0FB753BF5E81}" type="presParOf" srcId="{76484725-2CB5-4D23-80CC-BCB122404A77}" destId="{3E999F82-AA55-47C9-98E2-6C9AC2BD57E4}" srcOrd="4" destOrd="0" presId="urn:microsoft.com/office/officeart/2005/8/layout/vList5"/>
    <dgm:cxn modelId="{39308FFB-8B3A-41D8-B070-C1AC6AB0E5C2}" type="presParOf" srcId="{3E999F82-AA55-47C9-98E2-6C9AC2BD57E4}" destId="{EA3AD95A-6668-493C-B568-B09D7BF2629D}" srcOrd="0" destOrd="0" presId="urn:microsoft.com/office/officeart/2005/8/layout/vList5"/>
    <dgm:cxn modelId="{D8D0FCBE-9BDB-419D-AC23-FB7E19D9FBEB}" type="presParOf" srcId="{3E999F82-AA55-47C9-98E2-6C9AC2BD57E4}" destId="{816053D7-2E3F-4996-9F4A-DCA38C0221B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D8FCC-66AB-485B-8216-D4D1A6C9D41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8AECA5F-5BD8-490B-9214-CB89AF13609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Политика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в области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качества</a:t>
          </a:r>
        </a:p>
      </dgm:t>
    </dgm:pt>
    <dgm:pt modelId="{8FB6FFE9-B11B-490F-86BE-C3E1D014510A}" type="parTrans" cxnId="{244D9AE4-F027-401B-9F8E-627B092FB46C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021B43D7-5BF9-4845-94CA-9910792CDB42}" type="sibTrans" cxnId="{244D9AE4-F027-401B-9F8E-627B092FB46C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26C4DC7D-6BB5-4A56-88E6-B02DFA2F3A8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Руководство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 качеству</a:t>
          </a:r>
        </a:p>
      </dgm:t>
    </dgm:pt>
    <dgm:pt modelId="{8BAD499C-87D2-442C-BD43-A711D0E385D0}" type="parTrans" cxnId="{08708E90-121B-4C40-8D97-035564A05EEB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702B76E5-C1AE-4760-B0D4-EAFC5A69C49C}" type="sibTrans" cxnId="{08708E90-121B-4C40-8D97-035564A05EEB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0AC3AB28-DAC1-4CCF-8BC8-B5183DEE9B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Положения системы  качества</a:t>
          </a:r>
        </a:p>
      </dgm:t>
    </dgm:pt>
    <dgm:pt modelId="{74B5B278-4831-402A-81E5-2C203EFE8CCE}" type="parTrans" cxnId="{FD65455E-E0F3-40A0-A59B-E48E6EBA8858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92C6DDFC-2F51-4DA2-AB2B-0A9151552503}" type="sibTrans" cxnId="{FD65455E-E0F3-40A0-A59B-E48E6EBA8858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58DB4098-9765-4C4A-BD9D-C78F8D16149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Положения по процессам,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Должностные инструкции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планы</a:t>
          </a:r>
        </a:p>
      </dgm:t>
    </dgm:pt>
    <dgm:pt modelId="{23C23177-8763-4393-B1E7-417D09452744}" type="parTrans" cxnId="{71A725D2-EC25-437A-930F-DCDC35FA0AE9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9F5CCBD9-1727-4716-86F9-16B8E5E4BAA0}" type="sibTrans" cxnId="{71A725D2-EC25-437A-930F-DCDC35FA0AE9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0EB9BEC2-2CC1-456B-84DE-E5BF7CE07E1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Записи по качеству</a:t>
          </a:r>
        </a:p>
      </dgm:t>
    </dgm:pt>
    <dgm:pt modelId="{3B3D04A8-0C70-44C3-8E0E-73E8E69CB8FF}" type="parTrans" cxnId="{99BA5DAE-1278-43EE-96EE-D8E2346A146E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957DC053-21C8-4665-8847-5F979309E5FF}" type="sibTrans" cxnId="{99BA5DAE-1278-43EE-96EE-D8E2346A146E}">
      <dgm:prSet/>
      <dgm:spPr/>
      <dgm:t>
        <a:bodyPr/>
        <a:lstStyle/>
        <a:p>
          <a:endParaRPr lang="ru-RU" sz="1400" b="1">
            <a:latin typeface="Calibri" pitchFamily="34" charset="0"/>
            <a:cs typeface="Calibri" pitchFamily="34" charset="0"/>
          </a:endParaRPr>
        </a:p>
      </dgm:t>
    </dgm:pt>
    <dgm:pt modelId="{A2033CE9-BA0A-43C6-9396-86B4B011EC6B}" type="pres">
      <dgm:prSet presAssocID="{FCAD8FCC-66AB-485B-8216-D4D1A6C9D410}" presName="Name0" presStyleCnt="0">
        <dgm:presLayoutVars>
          <dgm:dir/>
          <dgm:animLvl val="lvl"/>
          <dgm:resizeHandles val="exact"/>
        </dgm:presLayoutVars>
      </dgm:prSet>
      <dgm:spPr/>
    </dgm:pt>
    <dgm:pt modelId="{E076832A-39D9-42E4-92A6-173ADA3B9DF3}" type="pres">
      <dgm:prSet presAssocID="{28AECA5F-5BD8-490B-9214-CB89AF136097}" presName="Name8" presStyleCnt="0"/>
      <dgm:spPr/>
    </dgm:pt>
    <dgm:pt modelId="{B87E3EB3-B2D7-4B63-B805-252F521AEB79}" type="pres">
      <dgm:prSet presAssocID="{28AECA5F-5BD8-490B-9214-CB89AF136097}" presName="level" presStyleLbl="node1" presStyleIdx="0" presStyleCnt="5" custScaleX="108941" custScaleY="62774" custLinFactNeighborX="-28276" custLinFactNeighborY="248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01509-E6C6-4C02-9146-77B6078DDCFA}" type="pres">
      <dgm:prSet presAssocID="{28AECA5F-5BD8-490B-9214-CB89AF1360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4BEA9-30E8-48C4-98AF-062EB9FEC8EE}" type="pres">
      <dgm:prSet presAssocID="{26C4DC7D-6BB5-4A56-88E6-B02DFA2F3A85}" presName="Name8" presStyleCnt="0"/>
      <dgm:spPr/>
    </dgm:pt>
    <dgm:pt modelId="{9F3422F8-2150-4B5C-ACF8-985FFB4330C3}" type="pres">
      <dgm:prSet presAssocID="{26C4DC7D-6BB5-4A56-88E6-B02DFA2F3A85}" presName="level" presStyleLbl="node1" presStyleIdx="1" presStyleCnt="5" custScaleX="98759" custScaleY="60533" custLinFactNeighborX="-14656" custLinFactNeighborY="19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FF928-08F7-41B1-92AA-CC35CF379165}" type="pres">
      <dgm:prSet presAssocID="{26C4DC7D-6BB5-4A56-88E6-B02DFA2F3A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CF44C-21B9-45C2-8F08-C24915E71158}" type="pres">
      <dgm:prSet presAssocID="{0AC3AB28-DAC1-4CCF-8BC8-B5183DEE9BA1}" presName="Name8" presStyleCnt="0"/>
      <dgm:spPr/>
    </dgm:pt>
    <dgm:pt modelId="{EAF3846F-46F3-43CD-92F2-BF4C709C7927}" type="pres">
      <dgm:prSet presAssocID="{0AC3AB28-DAC1-4CCF-8BC8-B5183DEE9BA1}" presName="level" presStyleLbl="node1" presStyleIdx="2" presStyleCnt="5" custScaleX="92859" custScaleY="76411" custLinFactNeighborX="-8567" custLinFactNeighborY="47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7990C-BE34-4FCA-999D-EC8EA9642C36}" type="pres">
      <dgm:prSet presAssocID="{0AC3AB28-DAC1-4CCF-8BC8-B5183DEE9B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5064A-F52E-4268-8C90-558E4505EEAC}" type="pres">
      <dgm:prSet presAssocID="{58DB4098-9765-4C4A-BD9D-C78F8D16149F}" presName="Name8" presStyleCnt="0"/>
      <dgm:spPr/>
    </dgm:pt>
    <dgm:pt modelId="{F012779A-1F82-4E6C-955D-C621B452C5F8}" type="pres">
      <dgm:prSet presAssocID="{58DB4098-9765-4C4A-BD9D-C78F8D16149F}" presName="level" presStyleLbl="node1" presStyleIdx="3" presStyleCnt="5" custScaleX="89465" custScaleY="72223" custLinFactNeighborX="-5592" custLinFactNeighborY="-147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558D2-DE7B-484F-94DB-AD1E65190AB0}" type="pres">
      <dgm:prSet presAssocID="{58DB4098-9765-4C4A-BD9D-C78F8D1614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A57E0-251C-4D8B-B0A0-894344271BF1}" type="pres">
      <dgm:prSet presAssocID="{0EB9BEC2-2CC1-456B-84DE-E5BF7CE07E14}" presName="Name8" presStyleCnt="0"/>
      <dgm:spPr/>
    </dgm:pt>
    <dgm:pt modelId="{3534AB92-F88E-4E0E-80EF-8CA379096B4D}" type="pres">
      <dgm:prSet presAssocID="{0EB9BEC2-2CC1-456B-84DE-E5BF7CE07E14}" presName="level" presStyleLbl="node1" presStyleIdx="4" presStyleCnt="5" custScaleX="89831" custScaleY="50650" custLinFactNeighborX="-9472" custLinFactNeighborY="-19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B0486-B2B7-4524-AE09-241C3E78948D}" type="pres">
      <dgm:prSet presAssocID="{0EB9BEC2-2CC1-456B-84DE-E5BF7CE07E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7A490-61E8-4AF6-ACE2-B20331F0E2C5}" type="presOf" srcId="{58DB4098-9765-4C4A-BD9D-C78F8D16149F}" destId="{2E2558D2-DE7B-484F-94DB-AD1E65190AB0}" srcOrd="1" destOrd="0" presId="urn:microsoft.com/office/officeart/2005/8/layout/pyramid1"/>
    <dgm:cxn modelId="{2255A2A6-EA8C-4CB3-A96E-F1D8F023310E}" type="presOf" srcId="{28AECA5F-5BD8-490B-9214-CB89AF136097}" destId="{3E001509-E6C6-4C02-9146-77B6078DDCFA}" srcOrd="1" destOrd="0" presId="urn:microsoft.com/office/officeart/2005/8/layout/pyramid1"/>
    <dgm:cxn modelId="{E25BACA7-96CF-4AF9-A316-9E3D9766778F}" type="presOf" srcId="{58DB4098-9765-4C4A-BD9D-C78F8D16149F}" destId="{F012779A-1F82-4E6C-955D-C621B452C5F8}" srcOrd="0" destOrd="0" presId="urn:microsoft.com/office/officeart/2005/8/layout/pyramid1"/>
    <dgm:cxn modelId="{FD65455E-E0F3-40A0-A59B-E48E6EBA8858}" srcId="{FCAD8FCC-66AB-485B-8216-D4D1A6C9D410}" destId="{0AC3AB28-DAC1-4CCF-8BC8-B5183DEE9BA1}" srcOrd="2" destOrd="0" parTransId="{74B5B278-4831-402A-81E5-2C203EFE8CCE}" sibTransId="{92C6DDFC-2F51-4DA2-AB2B-0A9151552503}"/>
    <dgm:cxn modelId="{99BA5DAE-1278-43EE-96EE-D8E2346A146E}" srcId="{FCAD8FCC-66AB-485B-8216-D4D1A6C9D410}" destId="{0EB9BEC2-2CC1-456B-84DE-E5BF7CE07E14}" srcOrd="4" destOrd="0" parTransId="{3B3D04A8-0C70-44C3-8E0E-73E8E69CB8FF}" sibTransId="{957DC053-21C8-4665-8847-5F979309E5FF}"/>
    <dgm:cxn modelId="{6C2B9A6F-02DD-4987-A630-B3E045B3472E}" type="presOf" srcId="{0AC3AB28-DAC1-4CCF-8BC8-B5183DEE9BA1}" destId="{7787990C-BE34-4FCA-999D-EC8EA9642C36}" srcOrd="1" destOrd="0" presId="urn:microsoft.com/office/officeart/2005/8/layout/pyramid1"/>
    <dgm:cxn modelId="{01C23F8A-9C93-4525-BE6C-7CA55AD2CDCF}" type="presOf" srcId="{26C4DC7D-6BB5-4A56-88E6-B02DFA2F3A85}" destId="{1AAFF928-08F7-41B1-92AA-CC35CF379165}" srcOrd="1" destOrd="0" presId="urn:microsoft.com/office/officeart/2005/8/layout/pyramid1"/>
    <dgm:cxn modelId="{40287775-45FA-4A77-AED0-6CD6D685AC21}" type="presOf" srcId="{0EB9BEC2-2CC1-456B-84DE-E5BF7CE07E14}" destId="{CACB0486-B2B7-4524-AE09-241C3E78948D}" srcOrd="1" destOrd="0" presId="urn:microsoft.com/office/officeart/2005/8/layout/pyramid1"/>
    <dgm:cxn modelId="{08708E90-121B-4C40-8D97-035564A05EEB}" srcId="{FCAD8FCC-66AB-485B-8216-D4D1A6C9D410}" destId="{26C4DC7D-6BB5-4A56-88E6-B02DFA2F3A85}" srcOrd="1" destOrd="0" parTransId="{8BAD499C-87D2-442C-BD43-A711D0E385D0}" sibTransId="{702B76E5-C1AE-4760-B0D4-EAFC5A69C49C}"/>
    <dgm:cxn modelId="{71A725D2-EC25-437A-930F-DCDC35FA0AE9}" srcId="{FCAD8FCC-66AB-485B-8216-D4D1A6C9D410}" destId="{58DB4098-9765-4C4A-BD9D-C78F8D16149F}" srcOrd="3" destOrd="0" parTransId="{23C23177-8763-4393-B1E7-417D09452744}" sibTransId="{9F5CCBD9-1727-4716-86F9-16B8E5E4BAA0}"/>
    <dgm:cxn modelId="{B2D91BD8-B58E-4BB2-BCDC-09F34523BD51}" type="presOf" srcId="{0AC3AB28-DAC1-4CCF-8BC8-B5183DEE9BA1}" destId="{EAF3846F-46F3-43CD-92F2-BF4C709C7927}" srcOrd="0" destOrd="0" presId="urn:microsoft.com/office/officeart/2005/8/layout/pyramid1"/>
    <dgm:cxn modelId="{106B15DA-80CA-446E-9C23-6E48B1B18C50}" type="presOf" srcId="{FCAD8FCC-66AB-485B-8216-D4D1A6C9D410}" destId="{A2033CE9-BA0A-43C6-9396-86B4B011EC6B}" srcOrd="0" destOrd="0" presId="urn:microsoft.com/office/officeart/2005/8/layout/pyramid1"/>
    <dgm:cxn modelId="{70814DBD-477D-43EC-8929-54B95CD65376}" type="presOf" srcId="{0EB9BEC2-2CC1-456B-84DE-E5BF7CE07E14}" destId="{3534AB92-F88E-4E0E-80EF-8CA379096B4D}" srcOrd="0" destOrd="0" presId="urn:microsoft.com/office/officeart/2005/8/layout/pyramid1"/>
    <dgm:cxn modelId="{901E92CA-9C7B-407B-94FF-FE216C593A31}" type="presOf" srcId="{28AECA5F-5BD8-490B-9214-CB89AF136097}" destId="{B87E3EB3-B2D7-4B63-B805-252F521AEB79}" srcOrd="0" destOrd="0" presId="urn:microsoft.com/office/officeart/2005/8/layout/pyramid1"/>
    <dgm:cxn modelId="{0B045D0A-9810-4EC6-8CC7-CC388C5AAD81}" type="presOf" srcId="{26C4DC7D-6BB5-4A56-88E6-B02DFA2F3A85}" destId="{9F3422F8-2150-4B5C-ACF8-985FFB4330C3}" srcOrd="0" destOrd="0" presId="urn:microsoft.com/office/officeart/2005/8/layout/pyramid1"/>
    <dgm:cxn modelId="{244D9AE4-F027-401B-9F8E-627B092FB46C}" srcId="{FCAD8FCC-66AB-485B-8216-D4D1A6C9D410}" destId="{28AECA5F-5BD8-490B-9214-CB89AF136097}" srcOrd="0" destOrd="0" parTransId="{8FB6FFE9-B11B-490F-86BE-C3E1D014510A}" sibTransId="{021B43D7-5BF9-4845-94CA-9910792CDB42}"/>
    <dgm:cxn modelId="{27E98360-142A-4F0D-9FB0-41A48FA99771}" type="presParOf" srcId="{A2033CE9-BA0A-43C6-9396-86B4B011EC6B}" destId="{E076832A-39D9-42E4-92A6-173ADA3B9DF3}" srcOrd="0" destOrd="0" presId="urn:microsoft.com/office/officeart/2005/8/layout/pyramid1"/>
    <dgm:cxn modelId="{37877E4F-10E8-472C-AD37-A155405F4580}" type="presParOf" srcId="{E076832A-39D9-42E4-92A6-173ADA3B9DF3}" destId="{B87E3EB3-B2D7-4B63-B805-252F521AEB79}" srcOrd="0" destOrd="0" presId="urn:microsoft.com/office/officeart/2005/8/layout/pyramid1"/>
    <dgm:cxn modelId="{130E0BBA-1876-4122-83AA-5C877342304B}" type="presParOf" srcId="{E076832A-39D9-42E4-92A6-173ADA3B9DF3}" destId="{3E001509-E6C6-4C02-9146-77B6078DDCFA}" srcOrd="1" destOrd="0" presId="urn:microsoft.com/office/officeart/2005/8/layout/pyramid1"/>
    <dgm:cxn modelId="{A326A72E-BB9E-4ADA-A72F-AD1B50B694EE}" type="presParOf" srcId="{A2033CE9-BA0A-43C6-9396-86B4B011EC6B}" destId="{F644BEA9-30E8-48C4-98AF-062EB9FEC8EE}" srcOrd="1" destOrd="0" presId="urn:microsoft.com/office/officeart/2005/8/layout/pyramid1"/>
    <dgm:cxn modelId="{05DAB73A-1077-45C3-B91D-D61FFF40BA78}" type="presParOf" srcId="{F644BEA9-30E8-48C4-98AF-062EB9FEC8EE}" destId="{9F3422F8-2150-4B5C-ACF8-985FFB4330C3}" srcOrd="0" destOrd="0" presId="urn:microsoft.com/office/officeart/2005/8/layout/pyramid1"/>
    <dgm:cxn modelId="{F92ED2B0-A048-421D-84A2-CD8CC76025F1}" type="presParOf" srcId="{F644BEA9-30E8-48C4-98AF-062EB9FEC8EE}" destId="{1AAFF928-08F7-41B1-92AA-CC35CF379165}" srcOrd="1" destOrd="0" presId="urn:microsoft.com/office/officeart/2005/8/layout/pyramid1"/>
    <dgm:cxn modelId="{0075B8F6-1843-4299-B87F-8B1F5A3FDD1D}" type="presParOf" srcId="{A2033CE9-BA0A-43C6-9396-86B4B011EC6B}" destId="{55ECF44C-21B9-45C2-8F08-C24915E71158}" srcOrd="2" destOrd="0" presId="urn:microsoft.com/office/officeart/2005/8/layout/pyramid1"/>
    <dgm:cxn modelId="{BF619A17-31EB-4540-9B77-47D8ECD32BDE}" type="presParOf" srcId="{55ECF44C-21B9-45C2-8F08-C24915E71158}" destId="{EAF3846F-46F3-43CD-92F2-BF4C709C7927}" srcOrd="0" destOrd="0" presId="urn:microsoft.com/office/officeart/2005/8/layout/pyramid1"/>
    <dgm:cxn modelId="{1794D904-4303-475D-8D59-49A3AD35A371}" type="presParOf" srcId="{55ECF44C-21B9-45C2-8F08-C24915E71158}" destId="{7787990C-BE34-4FCA-999D-EC8EA9642C36}" srcOrd="1" destOrd="0" presId="urn:microsoft.com/office/officeart/2005/8/layout/pyramid1"/>
    <dgm:cxn modelId="{48DDB2E7-025F-4366-A0EB-9219D6819046}" type="presParOf" srcId="{A2033CE9-BA0A-43C6-9396-86B4B011EC6B}" destId="{3465064A-F52E-4268-8C90-558E4505EEAC}" srcOrd="3" destOrd="0" presId="urn:microsoft.com/office/officeart/2005/8/layout/pyramid1"/>
    <dgm:cxn modelId="{04A8A4F2-7547-462B-991C-65A1C3E6F32F}" type="presParOf" srcId="{3465064A-F52E-4268-8C90-558E4505EEAC}" destId="{F012779A-1F82-4E6C-955D-C621B452C5F8}" srcOrd="0" destOrd="0" presId="urn:microsoft.com/office/officeart/2005/8/layout/pyramid1"/>
    <dgm:cxn modelId="{0638EB79-18F8-4A17-BEB0-F7CE8CEFE8BE}" type="presParOf" srcId="{3465064A-F52E-4268-8C90-558E4505EEAC}" destId="{2E2558D2-DE7B-484F-94DB-AD1E65190AB0}" srcOrd="1" destOrd="0" presId="urn:microsoft.com/office/officeart/2005/8/layout/pyramid1"/>
    <dgm:cxn modelId="{D206AD18-4E48-4ECE-9F23-BA8A7AB8A23B}" type="presParOf" srcId="{A2033CE9-BA0A-43C6-9396-86B4B011EC6B}" destId="{31DA57E0-251C-4D8B-B0A0-894344271BF1}" srcOrd="4" destOrd="0" presId="urn:microsoft.com/office/officeart/2005/8/layout/pyramid1"/>
    <dgm:cxn modelId="{28929274-63ED-4C7F-9926-9573F97D5932}" type="presParOf" srcId="{31DA57E0-251C-4D8B-B0A0-894344271BF1}" destId="{3534AB92-F88E-4E0E-80EF-8CA379096B4D}" srcOrd="0" destOrd="0" presId="urn:microsoft.com/office/officeart/2005/8/layout/pyramid1"/>
    <dgm:cxn modelId="{DA5CC152-F5DA-4BDC-B00B-CBE22BDAD538}" type="presParOf" srcId="{31DA57E0-251C-4D8B-B0A0-894344271BF1}" destId="{CACB0486-B2B7-4524-AE09-241C3E7894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975C1-71A3-417F-A651-61151902E936}">
      <dsp:nvSpPr>
        <dsp:cNvPr id="0" name=""/>
        <dsp:cNvSpPr/>
      </dsp:nvSpPr>
      <dsp:spPr>
        <a:xfrm rot="5400000">
          <a:off x="4472004" y="-2608375"/>
          <a:ext cx="1509681" cy="67857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Обязательства государств-участников по отношению друг к другу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Обязательства государств по отношению к судовладельцам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Формы и методы контроля соблюдения требований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Принципы несения вахты, льготные разрешения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72004" y="-2608375"/>
        <a:ext cx="1509681" cy="6785759"/>
      </dsp:txXfrm>
    </dsp:sp>
    <dsp:sp modelId="{1FFD4FC4-104B-4967-A949-33D33DE09AEF}">
      <dsp:nvSpPr>
        <dsp:cNvPr id="0" name=""/>
        <dsp:cNvSpPr/>
      </dsp:nvSpPr>
      <dsp:spPr>
        <a:xfrm>
          <a:off x="3765" y="0"/>
          <a:ext cx="1833409" cy="15662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Конвенция</a:t>
          </a:r>
          <a:endParaRPr lang="ru-RU" sz="1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3765" y="0"/>
        <a:ext cx="1833409" cy="1566213"/>
      </dsp:txXfrm>
    </dsp:sp>
    <dsp:sp modelId="{3F2D2067-EBDC-4F19-80C1-0AEC74DDEB06}">
      <dsp:nvSpPr>
        <dsp:cNvPr id="0" name=""/>
        <dsp:cNvSpPr/>
      </dsp:nvSpPr>
      <dsp:spPr>
        <a:xfrm rot="5400000">
          <a:off x="4146260" y="-623746"/>
          <a:ext cx="2161650" cy="678575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A-I/</a:t>
          </a: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2 «Свидетельства и одобрения» – формы и состав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A-I/6 </a:t>
          </a: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«Подготовка и оценка» –  требования к преподавателям и экзаменаторам</a:t>
          </a:r>
          <a:endParaRPr lang="ru-RU" sz="1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A-I/8</a:t>
          </a:r>
          <a:r>
            <a:rPr lang="ru-RU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 «Стандарты качества» – область распространения СМК</a:t>
          </a:r>
          <a:endParaRPr lang="ru-RU" sz="1400" b="1" kern="1200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A-I/12 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«Стандарты использования тренажёров»</a:t>
          </a:r>
          <a:endParaRPr lang="ru-RU" sz="1400" b="1" kern="1200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A-II – A-VI – 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стандарты компетентности по направлениям</a:t>
          </a:r>
          <a:endParaRPr lang="ru-RU" sz="1400" b="1" kern="1200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146260" y="-623746"/>
        <a:ext cx="2161650" cy="6785759"/>
      </dsp:txXfrm>
    </dsp:sp>
    <dsp:sp modelId="{5ADF160B-6C19-4B08-8E9B-C97FCF1F9C6C}">
      <dsp:nvSpPr>
        <dsp:cNvPr id="0" name=""/>
        <dsp:cNvSpPr/>
      </dsp:nvSpPr>
      <dsp:spPr>
        <a:xfrm>
          <a:off x="555" y="1664287"/>
          <a:ext cx="1833650" cy="2209690"/>
        </a:xfrm>
        <a:prstGeom prst="roundRect">
          <a:avLst/>
        </a:prstGeom>
        <a:solidFill>
          <a:schemeClr val="accent1">
            <a:shade val="50000"/>
            <a:hueOff val="230774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Кодекс</a:t>
          </a:r>
          <a:b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(часть А)</a:t>
          </a:r>
          <a:endParaRPr lang="ru-RU" sz="1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555" y="1664287"/>
        <a:ext cx="1833650" cy="2209690"/>
      </dsp:txXfrm>
    </dsp:sp>
    <dsp:sp modelId="{816053D7-2E3F-4996-9F4A-DCA38C0221BC}">
      <dsp:nvSpPr>
        <dsp:cNvPr id="0" name=""/>
        <dsp:cNvSpPr/>
      </dsp:nvSpPr>
      <dsp:spPr>
        <a:xfrm rot="5400000">
          <a:off x="4488106" y="1381382"/>
          <a:ext cx="1509681" cy="674475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B-I/2 – 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дополнительные руководства по выдаче свидетельств</a:t>
          </a:r>
          <a:endParaRPr lang="ru-RU" sz="1400" b="1" kern="1200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B-I/</a:t>
          </a:r>
          <a:r>
            <a:rPr lang="ru-RU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8</a:t>
          </a:r>
          <a:r>
            <a:rPr lang="en-US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 – </a:t>
          </a:r>
          <a:r>
            <a:rPr lang="ru-RU" sz="14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руководство по стандартам качества</a:t>
          </a:r>
          <a:endParaRPr lang="ru-RU" sz="1400" b="1" kern="1200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B-I/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1</a:t>
          </a: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2 – 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руководство по использованию тренажёров</a:t>
          </a:r>
          <a:endParaRPr lang="ru-RU" sz="1400" b="1" kern="1200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B-II – B-VI – </a:t>
          </a:r>
          <a:r>
            <a:rPr lang="ru-RU" sz="1400" b="1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rPr>
            <a:t>руководства по подготовке по отдельным направлениям</a:t>
          </a:r>
          <a:endParaRPr lang="ru-RU" sz="1400" b="1" kern="1200" dirty="0">
            <a:solidFill>
              <a:schemeClr val="tx1">
                <a:lumMod val="50000"/>
                <a:lumOff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 rot="5400000">
        <a:off x="4488106" y="1381382"/>
        <a:ext cx="1509681" cy="6744758"/>
      </dsp:txXfrm>
    </dsp:sp>
    <dsp:sp modelId="{EA3AD95A-6668-493C-B568-B09D7BF2629D}">
      <dsp:nvSpPr>
        <dsp:cNvPr id="0" name=""/>
        <dsp:cNvSpPr/>
      </dsp:nvSpPr>
      <dsp:spPr>
        <a:xfrm>
          <a:off x="555" y="3970654"/>
          <a:ext cx="1870012" cy="1566213"/>
        </a:xfrm>
        <a:prstGeom prst="roundRect">
          <a:avLst/>
        </a:prstGeom>
        <a:solidFill>
          <a:schemeClr val="accent1">
            <a:shade val="50000"/>
            <a:hueOff val="230774"/>
            <a:satOff val="-16855"/>
            <a:lumOff val="30649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Кодекс</a:t>
          </a:r>
          <a:b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</a:br>
          <a:r>
            <a:rPr lang="ru-RU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(часть В)</a:t>
          </a:r>
          <a:endParaRPr lang="ru-RU" sz="1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555" y="3970654"/>
        <a:ext cx="1870012" cy="15662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E3EB3-B2D7-4B63-B805-252F521AEB79}">
      <dsp:nvSpPr>
        <dsp:cNvPr id="0" name=""/>
        <dsp:cNvSpPr/>
      </dsp:nvSpPr>
      <dsp:spPr>
        <a:xfrm>
          <a:off x="1518029" y="500067"/>
          <a:ext cx="949344" cy="1260741"/>
        </a:xfrm>
        <a:prstGeom prst="trapezoid">
          <a:avLst>
            <a:gd name="adj" fmla="val 45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Политика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в области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качества</a:t>
          </a:r>
        </a:p>
      </dsp:txBody>
      <dsp:txXfrm>
        <a:off x="1518029" y="500067"/>
        <a:ext cx="949344" cy="1260741"/>
      </dsp:txXfrm>
    </dsp:sp>
    <dsp:sp modelId="{9F3422F8-2150-4B5C-ACF8-985FFB4330C3}">
      <dsp:nvSpPr>
        <dsp:cNvPr id="0" name=""/>
        <dsp:cNvSpPr/>
      </dsp:nvSpPr>
      <dsp:spPr>
        <a:xfrm>
          <a:off x="1142979" y="1643077"/>
          <a:ext cx="1690507" cy="1215733"/>
        </a:xfrm>
        <a:prstGeom prst="trapezoid">
          <a:avLst>
            <a:gd name="adj" fmla="val 345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Руководство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 качеству</a:t>
          </a:r>
        </a:p>
      </dsp:txBody>
      <dsp:txXfrm>
        <a:off x="1438818" y="1643077"/>
        <a:ext cx="1098829" cy="1215733"/>
      </dsp:txXfrm>
    </dsp:sp>
    <dsp:sp modelId="{EAF3846F-46F3-43CD-92F2-BF4C709C7927}">
      <dsp:nvSpPr>
        <dsp:cNvPr id="0" name=""/>
        <dsp:cNvSpPr/>
      </dsp:nvSpPr>
      <dsp:spPr>
        <a:xfrm>
          <a:off x="714335" y="2571773"/>
          <a:ext cx="2574505" cy="1534624"/>
        </a:xfrm>
        <a:prstGeom prst="trapezoid">
          <a:avLst>
            <a:gd name="adj" fmla="val 345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Положения системы  качества</a:t>
          </a:r>
        </a:p>
      </dsp:txBody>
      <dsp:txXfrm>
        <a:off x="1164873" y="2571773"/>
        <a:ext cx="1673428" cy="1534624"/>
      </dsp:txXfrm>
    </dsp:sp>
    <dsp:sp modelId="{F012779A-1F82-4E6C-955D-C621B452C5F8}">
      <dsp:nvSpPr>
        <dsp:cNvPr id="0" name=""/>
        <dsp:cNvSpPr/>
      </dsp:nvSpPr>
      <dsp:spPr>
        <a:xfrm>
          <a:off x="339312" y="3714783"/>
          <a:ext cx="3377384" cy="1450513"/>
        </a:xfrm>
        <a:prstGeom prst="trapezoid">
          <a:avLst>
            <a:gd name="adj" fmla="val 345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Положения по процессам,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Должностные инструкции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планы</a:t>
          </a:r>
        </a:p>
      </dsp:txBody>
      <dsp:txXfrm>
        <a:off x="930354" y="3714783"/>
        <a:ext cx="2195300" cy="1450513"/>
      </dsp:txXfrm>
    </dsp:sp>
    <dsp:sp modelId="{3534AB92-F88E-4E0E-80EF-8CA379096B4D}">
      <dsp:nvSpPr>
        <dsp:cNvPr id="0" name=""/>
        <dsp:cNvSpPr/>
      </dsp:nvSpPr>
      <dsp:spPr>
        <a:xfrm>
          <a:off x="0" y="5072088"/>
          <a:ext cx="4022825" cy="1017245"/>
        </a:xfrm>
        <a:prstGeom prst="trapezoid">
          <a:avLst>
            <a:gd name="adj" fmla="val 345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rPr>
            <a:t>Записи по качеству</a:t>
          </a:r>
        </a:p>
      </dsp:txBody>
      <dsp:txXfrm>
        <a:off x="703994" y="5072088"/>
        <a:ext cx="2614836" cy="1017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C0885-ED19-4749-BC39-82057A7FC9A5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91756-615D-4847-827E-BC3F7792B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8" y="5001997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8" y="5001997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sawt.ru/wp-content/uploads/2019/03/samoobsl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Комп ЕВ\Фото на сайт\мгавт.png"/>
          <p:cNvPicPr>
            <a:picLocks noChangeAspect="1" noChangeArrowheads="1"/>
          </p:cNvPicPr>
          <p:nvPr/>
        </p:nvPicPr>
        <p:blipFill>
          <a:blip r:embed="rId2" cstate="print">
            <a:lum bright="51000" contrast="-57000"/>
          </a:blip>
          <a:srcRect/>
          <a:stretch>
            <a:fillRect/>
          </a:stretch>
        </p:blipFill>
        <p:spPr bwMode="auto">
          <a:xfrm>
            <a:off x="2267744" y="764704"/>
            <a:ext cx="3847331" cy="3960440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136904" cy="21602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Функционирование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системы менеджмента качества </a:t>
            </a:r>
          </a:p>
          <a:p>
            <a:pPr algn="l"/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>
              <a:lnSpc>
                <a:spcPct val="8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Инструменты регулирования процесса подготовки моряков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0029186"/>
              </p:ext>
            </p:extLst>
          </p:nvPr>
        </p:nvGraphicFramePr>
        <p:xfrm>
          <a:off x="323530" y="1124746"/>
          <a:ext cx="8496944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250">
                  <a:extLst>
                    <a:ext uri="{9D8B030D-6E8A-4147-A177-3AD203B41FA5}">
                      <a16:colId xmlns="" xmlns:a16="http://schemas.microsoft.com/office/drawing/2014/main" val="3701832126"/>
                    </a:ext>
                  </a:extLst>
                </a:gridCol>
                <a:gridCol w="6628694">
                  <a:extLst>
                    <a:ext uri="{9D8B030D-6E8A-4147-A177-3AD203B41FA5}">
                      <a16:colId xmlns="" xmlns:a16="http://schemas.microsoft.com/office/drawing/2014/main" val="707829280"/>
                    </a:ext>
                  </a:extLst>
                </a:gridCol>
              </a:tblGrid>
              <a:tr h="889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Международный законодательный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орган (</a:t>
                      </a:r>
                      <a:r>
                        <a:rPr lang="en-US" sz="14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IMO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Разработка и внесение поправок  в международные Конвенции и Кодексы;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Создание новых типовых и изменение существующих курсов подготовки моряков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1224841"/>
                  </a:ext>
                </a:extLst>
              </a:tr>
              <a:tr h="1875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Министерство транспорта РФ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Процедура признания – первичная и повторная – на соответствие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требованиям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 ПДНВ (предоставление Свидетельства о соответствии, Соглашения о признании в области подготовки морских специалистов);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Внеплановые проверки соблюдения законодательства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6363486"/>
                  </a:ext>
                </a:extLst>
              </a:tr>
              <a:tr h="1333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Министерство образования РФ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Процедура предоставления лицензии на осуществление образовательной деятельности;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8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Плановые и внеплановые проверки соблюдения законодательства в области образования.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578510"/>
                  </a:ext>
                </a:extLst>
              </a:tr>
              <a:tr h="686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Российский морской регистр судоходства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Процедура освидетельствования/</a:t>
                      </a:r>
                      <a:r>
                        <a:rPr lang="ru-RU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ресертификации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 соответствие Системы стандартов качества</a:t>
                      </a:r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требованиям Правила I/8 МК ПДНВ</a:t>
                      </a:r>
                      <a:endParaRPr lang="ru-RU" sz="1400" b="1" i="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513267"/>
                  </a:ext>
                </a:extLst>
              </a:tr>
              <a:tr h="686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1" i="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912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761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5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175125" cy="566737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>
                <a:solidFill>
                  <a:schemeClr val="tx1"/>
                </a:solidFill>
                <a:latin typeface="Times New Roman" pitchFamily="18" charset="0"/>
              </a:rPr>
              <a:t>Конвенция и Кодекс ПДНВ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23528" y="908720"/>
          <a:ext cx="8620521" cy="553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332656"/>
            <a:ext cx="8424936" cy="6058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0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Критериями обеспечивающих подготовку и </a:t>
            </a:r>
            <a:r>
              <a:rPr lang="ru-RU" sz="20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дипломирование</a:t>
            </a:r>
            <a:r>
              <a:rPr lang="ru-RU" sz="20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моряков в Российской Федерации, являются требования: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Конвенции и Кодекса ПДНВ;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приказов Минтранса России (в т. ч. № 157 от 08.06.2011 г., № 32 от 08.02.2012 г., № 62 от 15.03.2012 г.);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приказов Минобразования России  и  других применимых национальных нормативных актов</a:t>
            </a: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b="1" dirty="0" smtClean="0">
                <a:latin typeface="Cambria" pitchFamily="18" charset="0"/>
                <a:cs typeface="Arial" pitchFamily="34" charset="0"/>
              </a:rPr>
              <a:t>Реализация требований через: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Конвенционные функции в учредительных документах, положениях и инструкциях, обязанности в трудовых контрактах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Программы подготовки и переподготовки администраторов, методистов, инструкторов, экзаменаторов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Подготовку и переподготовку персонала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Пересмотр СМК в соответствии с Конвенцией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Административное разделение базового образования, дополнительного образования, тренажерной подготовки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cs typeface="Arial" pitchFamily="34" charset="0"/>
              </a:rPr>
              <a:t>Унификация и дифференциация УМК в соответствии со специальностями, программами, компетенциями, видами подготовки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896448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 rot="5400000">
            <a:off x="108360" y="1195899"/>
            <a:ext cx="1367656" cy="649287"/>
          </a:xfrm>
          <a:custGeom>
            <a:avLst/>
            <a:gdLst>
              <a:gd name="T0" fmla="*/ 1035360390 w 21600"/>
              <a:gd name="T1" fmla="*/ 0 h 21600"/>
              <a:gd name="T2" fmla="*/ 0 w 21600"/>
              <a:gd name="T3" fmla="*/ 293341147 h 21600"/>
              <a:gd name="T4" fmla="*/ 1035360390 w 21600"/>
              <a:gd name="T5" fmla="*/ 586681814 h 21600"/>
              <a:gd name="T6" fmla="*/ 1380480733 w 21600"/>
              <a:gd name="T7" fmla="*/ 2933411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179512" y="2276872"/>
            <a:ext cx="1403648" cy="1224136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Кодекс</a:t>
            </a: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Раздел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В-</a:t>
            </a:r>
            <a:r>
              <a:rPr lang="en-US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/8</a:t>
            </a: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1619672" y="2564904"/>
            <a:ext cx="503238" cy="503238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2195736" y="692696"/>
            <a:ext cx="6696744" cy="54006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  <a:alpha val="2392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При применении стандартов качества,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Сторона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должна принимать во</a:t>
            </a:r>
          </a:p>
          <a:p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внимание существующие национальные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международные модели и включать :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провозглашенную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политику в отношении качества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и средства,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помощью </a:t>
            </a:r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которых такая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политика должна осуществляться;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систему качества, включающую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организационную структуру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ответственность,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процедуры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процессы и ресурсы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необходимые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для управления качеством;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эксплуатационные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приемы и деятельность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обеспечению контроля за качеством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меры по систематическому наблюдению,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включая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внутреннюю оценку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обеспечения качества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ru-RU" altLang="ru-RU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меры по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периодической внешней оценке качества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31035" y="404664"/>
            <a:ext cx="8712967" cy="857256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Документация СМК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STCW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и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ISO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ru-RU" altLang="ru-RU" sz="2800" dirty="0" smtClean="0">
                <a:solidFill>
                  <a:schemeClr val="tx1"/>
                </a:solidFill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2800" dirty="0" smtClean="0"/>
              <a:t> </a:t>
            </a:r>
            <a:r>
              <a:rPr lang="ru-RU" altLang="ru-RU" sz="2800" b="1" dirty="0" smtClean="0">
                <a:latin typeface="Times New Roman" pitchFamily="18" charset="0"/>
              </a:rPr>
              <a:t/>
            </a:r>
            <a:br>
              <a:rPr lang="ru-RU" altLang="ru-RU" sz="2800" b="1" dirty="0" smtClean="0">
                <a:latin typeface="Times New Roman" pitchFamily="18" charset="0"/>
              </a:rPr>
            </a:br>
            <a:endParaRPr lang="ru-RU" altLang="ru-RU" sz="2800" b="1" dirty="0" smtClean="0"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" y="214290"/>
          <a:ext cx="4478215" cy="6478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AutoShape 11"/>
          <p:cNvSpPr>
            <a:spLocks noChangeArrowheads="1"/>
          </p:cNvSpPr>
          <p:nvPr/>
        </p:nvSpPr>
        <p:spPr bwMode="auto">
          <a:xfrm>
            <a:off x="4518423" y="785794"/>
            <a:ext cx="4491893" cy="1020082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Регулярный пересмотр</a:t>
            </a: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Ознакомление работников Филиала </a:t>
            </a:r>
          </a:p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Размещение информации</a:t>
            </a:r>
          </a:p>
        </p:txBody>
      </p:sp>
      <p:sp>
        <p:nvSpPr>
          <p:cNvPr id="23557" name="AutoShape 12"/>
          <p:cNvSpPr>
            <a:spLocks noChangeArrowheads="1"/>
          </p:cNvSpPr>
          <p:nvPr/>
        </p:nvSpPr>
        <p:spPr bwMode="auto">
          <a:xfrm>
            <a:off x="4518422" y="1857364"/>
            <a:ext cx="4500594" cy="642942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МС ИСО   9001:2015       МК ПДНВ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8" name="AutoShape 13"/>
          <p:cNvSpPr>
            <a:spLocks noChangeArrowheads="1"/>
          </p:cNvSpPr>
          <p:nvPr/>
        </p:nvSpPr>
        <p:spPr bwMode="auto">
          <a:xfrm>
            <a:off x="3851920" y="2571744"/>
            <a:ext cx="5167097" cy="1585590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271463"/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Управление документами; Управления записями</a:t>
            </a:r>
          </a:p>
          <a:p>
            <a:pPr defTabSz="271463"/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Управление корректирующими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действиями 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271463"/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Управление рисками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271463"/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Анализ со стороны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руководства</a:t>
            </a:r>
          </a:p>
          <a:p>
            <a:pPr defTabSz="271463"/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Внутренний </a:t>
            </a:r>
            <a:r>
              <a:rPr lang="ru-RU" altLang="ru-RU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аудит</a:t>
            </a:r>
          </a:p>
        </p:txBody>
      </p:sp>
      <p:sp>
        <p:nvSpPr>
          <p:cNvPr id="23559" name="AutoShape 14"/>
          <p:cNvSpPr>
            <a:spLocks noChangeArrowheads="1"/>
          </p:cNvSpPr>
          <p:nvPr/>
        </p:nvSpPr>
        <p:spPr bwMode="auto">
          <a:xfrm>
            <a:off x="4139952" y="4214818"/>
            <a:ext cx="4879065" cy="1118964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Разрабатываются под: выделенные </a:t>
            </a:r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процессы</a:t>
            </a:r>
            <a:endParaRPr lang="ru-RU" alt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 	        имеющиеся </a:t>
            </a:r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должности</a:t>
            </a:r>
            <a:endParaRPr lang="ru-RU" alt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altLang="ru-RU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            	</a:t>
            </a:r>
            <a:r>
              <a:rPr lang="ru-RU" alt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      установленные </a:t>
            </a:r>
            <a:r>
              <a:rPr lang="ru-RU" altLang="ru-RU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цели </a:t>
            </a:r>
          </a:p>
        </p:txBody>
      </p:sp>
      <p:sp>
        <p:nvSpPr>
          <p:cNvPr id="23560" name="AutoShape 15"/>
          <p:cNvSpPr>
            <a:spLocks noChangeArrowheads="1"/>
          </p:cNvSpPr>
          <p:nvPr/>
        </p:nvSpPr>
        <p:spPr bwMode="auto">
          <a:xfrm>
            <a:off x="4786315" y="5429267"/>
            <a:ext cx="4232702" cy="739445"/>
          </a:xfrm>
          <a:prstGeom prst="roundRect">
            <a:avLst>
              <a:gd name="adj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Ведутся регулярно  </a:t>
            </a:r>
          </a:p>
        </p:txBody>
      </p:sp>
      <p:sp>
        <p:nvSpPr>
          <p:cNvPr id="23561" name="AutoShape 16"/>
          <p:cNvSpPr>
            <a:spLocks noChangeArrowheads="1"/>
          </p:cNvSpPr>
          <p:nvPr/>
        </p:nvSpPr>
        <p:spPr bwMode="auto">
          <a:xfrm>
            <a:off x="3929059" y="5715016"/>
            <a:ext cx="786957" cy="357190"/>
          </a:xfrm>
          <a:prstGeom prst="notched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562" name="AutoShape 17"/>
          <p:cNvSpPr>
            <a:spLocks noChangeArrowheads="1"/>
          </p:cNvSpPr>
          <p:nvPr/>
        </p:nvSpPr>
        <p:spPr bwMode="auto">
          <a:xfrm>
            <a:off x="3607588" y="4572008"/>
            <a:ext cx="535785" cy="285752"/>
          </a:xfrm>
          <a:prstGeom prst="notched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563" name="AutoShape 18"/>
          <p:cNvSpPr>
            <a:spLocks noChangeArrowheads="1"/>
          </p:cNvSpPr>
          <p:nvPr/>
        </p:nvSpPr>
        <p:spPr bwMode="auto">
          <a:xfrm>
            <a:off x="3059832" y="3143248"/>
            <a:ext cx="762069" cy="357190"/>
          </a:xfrm>
          <a:prstGeom prst="notched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564" name="AutoShape 19"/>
          <p:cNvSpPr>
            <a:spLocks noChangeArrowheads="1"/>
          </p:cNvSpPr>
          <p:nvPr/>
        </p:nvSpPr>
        <p:spPr bwMode="auto">
          <a:xfrm>
            <a:off x="2843809" y="2000240"/>
            <a:ext cx="1635796" cy="342652"/>
          </a:xfrm>
          <a:prstGeom prst="notched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565" name="AutoShape 20"/>
          <p:cNvSpPr>
            <a:spLocks noChangeArrowheads="1"/>
          </p:cNvSpPr>
          <p:nvPr/>
        </p:nvSpPr>
        <p:spPr bwMode="auto">
          <a:xfrm>
            <a:off x="2411760" y="1124744"/>
            <a:ext cx="2019007" cy="341800"/>
          </a:xfrm>
          <a:prstGeom prst="notched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8" y="908724"/>
            <a:ext cx="7848872" cy="4585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Мероприятия по снижению уровня и предотвращению появления рисков</a:t>
            </a:r>
          </a:p>
          <a:p>
            <a:endParaRPr lang="ru-RU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повышение уровня подготовки методического обеспечения программ обучения;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повышение уровня исполнительской дисциплины преподавателей и сотрудников;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анализ выполнения  рабочих учебных планов и  своевременная  их корректировка;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своевременное доведение требований и информации до персонала ( проведение заседания кафедр, Советов факультетов/колледжа, заседаний комиссий и т.п.);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анализ и контроль  мероприятий по повышению квалификации/переподготовки персонала по профилю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своевременные заявки на обеспечение ресурсами.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44816" cy="480131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ПРОВЕДЕНИЕ САМООБСЛЕДОВАНИЯ</a:t>
            </a:r>
          </a:p>
          <a:p>
            <a:endParaRPr lang="ru-RU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Порядок  и показатели  проведения </a:t>
            </a:r>
            <a:r>
              <a:rPr lang="ru-RU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самообследования</a:t>
            </a: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 в соответствии с требованиями: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ФЗ «Об образовании в Российской Федерации» от №273-ФЗ 29.12.2012 (ст.28, 29;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Приказы Министерства образования и науки РФ от 14.06.2013 №462, от 10.12.2013 №1324 (с </a:t>
            </a:r>
            <a:r>
              <a:rPr lang="ru-RU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изм</a:t>
            </a: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. от 15.02.2017  №136);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Положением о порядке проведения </a:t>
            </a:r>
            <a:r>
              <a:rPr lang="ru-RU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самообследования</a:t>
            </a:r>
            <a:r>
              <a:rPr lang="ru-RU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ГУМРФ.</a:t>
            </a:r>
          </a:p>
          <a:p>
            <a:pPr lvl="0"/>
            <a:endParaRPr lang="ru-RU" b="1" dirty="0" smtClean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Результаты:</a:t>
            </a:r>
          </a:p>
          <a:p>
            <a:pPr lvl="0"/>
            <a:r>
              <a:rPr lang="en-US" dirty="0" smtClean="0">
                <a:latin typeface="Cambria" pitchFamily="18" charset="0"/>
                <a:hlinkClick r:id="rId2"/>
              </a:rPr>
              <a:t>https://msawt.ru/wp-content/uploads/2019/03/samoobsl.pdf</a:t>
            </a:r>
            <a:endParaRPr lang="ru-RU" b="1" dirty="0" smtClean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ru-RU" sz="1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ОТЧЕТЫ</a:t>
            </a:r>
            <a:r>
              <a:rPr lang="ru-RU" sz="1600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 САМООБСЛЕДОВАНИИ КАФЕДР, КОЛЛЕДЖА</a:t>
            </a:r>
            <a:endParaRPr lang="ru-RU" sz="1600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1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ОТЧЕТЫ</a:t>
            </a:r>
            <a:r>
              <a:rPr lang="ru-RU" sz="1600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 САМООБСЛЕДОВАНИИ ОСНОВНЫХ ПРОФЕССИОНАЛЬНЫХ </a:t>
            </a:r>
            <a:r>
              <a:rPr lang="ru-RU" sz="1600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ОБРАЗОВАТЕЛЬНЫХ ПРОГРАММ</a:t>
            </a:r>
            <a:endParaRPr lang="ru-RU" sz="1600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645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Инструменты регулирования процесса подготовки моряков</vt:lpstr>
      <vt:lpstr>Конвенция и Кодекс ПДНВ</vt:lpstr>
      <vt:lpstr>Слайд 4</vt:lpstr>
      <vt:lpstr>Слайд 5</vt:lpstr>
      <vt:lpstr>Слайд 6</vt:lpstr>
      <vt:lpstr>Документация СМК ( STCW и ISO)   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</dc:creator>
  <cp:lastModifiedBy>sloginova</cp:lastModifiedBy>
  <cp:revision>84</cp:revision>
  <dcterms:created xsi:type="dcterms:W3CDTF">2018-12-18T09:26:35Z</dcterms:created>
  <dcterms:modified xsi:type="dcterms:W3CDTF">2019-09-03T09:38:31Z</dcterms:modified>
</cp:coreProperties>
</file>